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 id="2147485076" r:id="rId5"/>
  </p:sldMasterIdLst>
  <p:notesMasterIdLst>
    <p:notesMasterId r:id="rId19"/>
  </p:notesMasterIdLst>
  <p:handoutMasterIdLst>
    <p:handoutMasterId r:id="rId20"/>
  </p:handoutMasterIdLst>
  <p:sldIdLst>
    <p:sldId id="326" r:id="rId6"/>
    <p:sldId id="327" r:id="rId7"/>
    <p:sldId id="328" r:id="rId8"/>
    <p:sldId id="329" r:id="rId9"/>
    <p:sldId id="330" r:id="rId10"/>
    <p:sldId id="333" r:id="rId11"/>
    <p:sldId id="331" r:id="rId12"/>
    <p:sldId id="334" r:id="rId13"/>
    <p:sldId id="332" r:id="rId14"/>
    <p:sldId id="335" r:id="rId15"/>
    <p:sldId id="337" r:id="rId16"/>
    <p:sldId id="336" r:id="rId17"/>
    <p:sldId id="298" r:id="rId1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4" autoAdjust="0"/>
    <p:restoredTop sz="85911" autoAdjust="0"/>
  </p:normalViewPr>
  <p:slideViewPr>
    <p:cSldViewPr snapToGrid="0">
      <p:cViewPr varScale="1">
        <p:scale>
          <a:sx n="50" d="100"/>
          <a:sy n="50" d="100"/>
        </p:scale>
        <p:origin x="1266" y="36"/>
      </p:cViewPr>
      <p:guideLst/>
    </p:cSldViewPr>
  </p:slideViewPr>
  <p:notesTextViewPr>
    <p:cViewPr>
      <p:scale>
        <a:sx n="150" d="100"/>
        <a:sy n="150" d="100"/>
      </p:scale>
      <p:origin x="0" y="0"/>
    </p:cViewPr>
  </p:notesTextViewPr>
  <p:sorterViewPr>
    <p:cViewPr>
      <p:scale>
        <a:sx n="120" d="100"/>
        <a:sy n="120" d="100"/>
      </p:scale>
      <p:origin x="0" y="-965"/>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BCE4D7-12DB-4FD4-84ED-8E8B8BC06EB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ru-RU"/>
        </a:p>
      </dgm:t>
    </dgm:pt>
    <dgm:pt modelId="{01FF04D2-A231-4E40-AAC0-2C72E5DDC046}">
      <dgm:prSet phldrT="[Текст]"/>
      <dgm:spPr/>
      <dgm:t>
        <a:bodyPr/>
        <a:lstStyle/>
        <a:p>
          <a:r>
            <a:rPr lang="ru-RU" dirty="0" smtClean="0"/>
            <a:t>Введение в </a:t>
          </a:r>
          <a:r>
            <a:rPr lang="en-US" dirty="0" smtClean="0"/>
            <a:t>UWP</a:t>
          </a:r>
          <a:endParaRPr lang="ru-RU" dirty="0"/>
        </a:p>
      </dgm:t>
    </dgm:pt>
    <dgm:pt modelId="{79808BD5-0E5B-4244-A93F-F40C9D339DAB}" type="parTrans" cxnId="{2A063BA6-2C5E-4FA2-92A2-FB9327009BCA}">
      <dgm:prSet/>
      <dgm:spPr/>
      <dgm:t>
        <a:bodyPr/>
        <a:lstStyle/>
        <a:p>
          <a:endParaRPr lang="ru-RU"/>
        </a:p>
      </dgm:t>
    </dgm:pt>
    <dgm:pt modelId="{32F2939F-4804-4A80-926F-C4A7C9B25B1E}" type="sibTrans" cxnId="{2A063BA6-2C5E-4FA2-92A2-FB9327009BCA}">
      <dgm:prSet/>
      <dgm:spPr/>
      <dgm:t>
        <a:bodyPr/>
        <a:lstStyle/>
        <a:p>
          <a:endParaRPr lang="ru-RU"/>
        </a:p>
      </dgm:t>
    </dgm:pt>
    <dgm:pt modelId="{AB0418D0-026C-4509-8F1A-DDF8E4A50DBB}">
      <dgm:prSet phldrT="[Текст]"/>
      <dgm:spPr/>
      <dgm:t>
        <a:bodyPr/>
        <a:lstStyle/>
        <a:p>
          <a:r>
            <a:rPr lang="ru-RU" dirty="0" smtClean="0"/>
            <a:t>Адаптивный дизайн</a:t>
          </a:r>
          <a:endParaRPr lang="ru-RU" dirty="0"/>
        </a:p>
      </dgm:t>
    </dgm:pt>
    <dgm:pt modelId="{8CD0AE83-7F61-45E9-A478-30E1448513DF}" type="parTrans" cxnId="{FF7DC920-32E8-45DA-A44D-B72E7F4C5F9D}">
      <dgm:prSet/>
      <dgm:spPr/>
      <dgm:t>
        <a:bodyPr/>
        <a:lstStyle/>
        <a:p>
          <a:endParaRPr lang="ru-RU"/>
        </a:p>
      </dgm:t>
    </dgm:pt>
    <dgm:pt modelId="{E57C1528-6727-49DE-AF02-DEDF26A97023}" type="sibTrans" cxnId="{FF7DC920-32E8-45DA-A44D-B72E7F4C5F9D}">
      <dgm:prSet/>
      <dgm:spPr/>
      <dgm:t>
        <a:bodyPr/>
        <a:lstStyle/>
        <a:p>
          <a:endParaRPr lang="ru-RU"/>
        </a:p>
      </dgm:t>
    </dgm:pt>
    <dgm:pt modelId="{727BDC65-7B21-4649-AD8C-B23F4E94AFE0}">
      <dgm:prSet phldrT="[Текст]"/>
      <dgm:spPr/>
      <dgm:t>
        <a:bodyPr/>
        <a:lstStyle/>
        <a:p>
          <a:r>
            <a:rPr lang="ru-RU" dirty="0" smtClean="0"/>
            <a:t>Плитки и уведомления</a:t>
          </a:r>
          <a:endParaRPr lang="ru-RU" dirty="0"/>
        </a:p>
      </dgm:t>
    </dgm:pt>
    <dgm:pt modelId="{3A0B20FE-0F76-4BA6-A51A-A4F867068842}" type="parTrans" cxnId="{D9463312-DBC7-46B7-ADCB-77091A82DE6F}">
      <dgm:prSet/>
      <dgm:spPr/>
      <dgm:t>
        <a:bodyPr/>
        <a:lstStyle/>
        <a:p>
          <a:endParaRPr lang="ru-RU"/>
        </a:p>
      </dgm:t>
    </dgm:pt>
    <dgm:pt modelId="{98DF520C-E4D1-4F9E-B02C-B922FC4300AD}" type="sibTrans" cxnId="{D9463312-DBC7-46B7-ADCB-77091A82DE6F}">
      <dgm:prSet/>
      <dgm:spPr/>
      <dgm:t>
        <a:bodyPr/>
        <a:lstStyle/>
        <a:p>
          <a:endParaRPr lang="ru-RU"/>
        </a:p>
      </dgm:t>
    </dgm:pt>
    <dgm:pt modelId="{81ED2544-B924-4EFE-9DAF-92A3AD362F8E}">
      <dgm:prSet phldrT="[Текст]"/>
      <dgm:spPr/>
      <dgm:t>
        <a:bodyPr/>
        <a:lstStyle/>
        <a:p>
          <a:r>
            <a:rPr lang="en-US" dirty="0" smtClean="0"/>
            <a:t>Edge, HTML, JS</a:t>
          </a:r>
          <a:endParaRPr lang="ru-RU" dirty="0"/>
        </a:p>
      </dgm:t>
    </dgm:pt>
    <dgm:pt modelId="{FF911C81-17B8-4687-9775-AE99E2AA0522}" type="parTrans" cxnId="{A2D5E6AA-530E-44AA-AE89-FAE6D888F84C}">
      <dgm:prSet/>
      <dgm:spPr/>
      <dgm:t>
        <a:bodyPr/>
        <a:lstStyle/>
        <a:p>
          <a:endParaRPr lang="ru-RU"/>
        </a:p>
      </dgm:t>
    </dgm:pt>
    <dgm:pt modelId="{78C2833F-8523-4447-8542-D9D95765D4FC}" type="sibTrans" cxnId="{A2D5E6AA-530E-44AA-AE89-FAE6D888F84C}">
      <dgm:prSet/>
      <dgm:spPr/>
      <dgm:t>
        <a:bodyPr/>
        <a:lstStyle/>
        <a:p>
          <a:endParaRPr lang="ru-RU"/>
        </a:p>
      </dgm:t>
    </dgm:pt>
    <dgm:pt modelId="{0813C700-C8ED-451A-9277-591B905FD3D4}">
      <dgm:prSet phldrT="[Текст]"/>
      <dgm:spPr/>
      <dgm:t>
        <a:bodyPr/>
        <a:lstStyle/>
        <a:p>
          <a:r>
            <a:rPr lang="ru-RU" dirty="0" smtClean="0"/>
            <a:t>Облако для </a:t>
          </a:r>
          <a:r>
            <a:rPr lang="en-US" dirty="0" smtClean="0"/>
            <a:t>UWP</a:t>
          </a:r>
          <a:endParaRPr lang="ru-RU" dirty="0"/>
        </a:p>
      </dgm:t>
    </dgm:pt>
    <dgm:pt modelId="{93DCF5C1-A45B-4A92-9393-4FAD9558EC51}" type="parTrans" cxnId="{5E4D2561-250D-43F0-B29C-9F9C5C90EEC4}">
      <dgm:prSet/>
      <dgm:spPr/>
      <dgm:t>
        <a:bodyPr/>
        <a:lstStyle/>
        <a:p>
          <a:endParaRPr lang="ru-RU"/>
        </a:p>
      </dgm:t>
    </dgm:pt>
    <dgm:pt modelId="{44C0B0B0-BF38-4EEF-956A-282C2D8D87C0}" type="sibTrans" cxnId="{5E4D2561-250D-43F0-B29C-9F9C5C90EEC4}">
      <dgm:prSet/>
      <dgm:spPr/>
      <dgm:t>
        <a:bodyPr/>
        <a:lstStyle/>
        <a:p>
          <a:endParaRPr lang="ru-RU"/>
        </a:p>
      </dgm:t>
    </dgm:pt>
    <dgm:pt modelId="{DCA9144D-2C7D-4D72-9906-FA1C24A907C2}">
      <dgm:prSet phldrT="[Текст]"/>
      <dgm:spPr/>
      <dgm:t>
        <a:bodyPr/>
        <a:lstStyle/>
        <a:p>
          <a:r>
            <a:rPr lang="ru-RU" dirty="0" smtClean="0"/>
            <a:t>Персонализированные  приложения</a:t>
          </a:r>
          <a:endParaRPr lang="ru-RU" dirty="0"/>
        </a:p>
      </dgm:t>
    </dgm:pt>
    <dgm:pt modelId="{3EB651B5-F8FC-4B91-B296-713EE730D64E}" type="parTrans" cxnId="{ED0026B7-1EF5-46D5-9C62-6934EABCF999}">
      <dgm:prSet/>
      <dgm:spPr/>
      <dgm:t>
        <a:bodyPr/>
        <a:lstStyle/>
        <a:p>
          <a:endParaRPr lang="ru-RU"/>
        </a:p>
      </dgm:t>
    </dgm:pt>
    <dgm:pt modelId="{D1F00342-217A-4FA1-ADB3-CD04D33F6191}" type="sibTrans" cxnId="{ED0026B7-1EF5-46D5-9C62-6934EABCF999}">
      <dgm:prSet/>
      <dgm:spPr/>
      <dgm:t>
        <a:bodyPr/>
        <a:lstStyle/>
        <a:p>
          <a:endParaRPr lang="ru-RU"/>
        </a:p>
      </dgm:t>
    </dgm:pt>
    <dgm:pt modelId="{2AC4DDE3-6F06-4AE9-BF18-AAC03F5C791F}">
      <dgm:prSet phldrT="[Текст]"/>
      <dgm:spPr/>
      <dgm:t>
        <a:bodyPr/>
        <a:lstStyle/>
        <a:p>
          <a:r>
            <a:rPr lang="ru-RU" dirty="0" smtClean="0"/>
            <a:t>Монетизация и магазин </a:t>
          </a:r>
          <a:r>
            <a:rPr lang="en-US" dirty="0" smtClean="0"/>
            <a:t>Windows</a:t>
          </a:r>
          <a:endParaRPr lang="ru-RU" dirty="0"/>
        </a:p>
      </dgm:t>
    </dgm:pt>
    <dgm:pt modelId="{27CCEC5C-DE9D-4313-82A6-543AF274FBC1}" type="parTrans" cxnId="{435DA424-FE3E-42A8-B693-810E414C6302}">
      <dgm:prSet/>
      <dgm:spPr/>
      <dgm:t>
        <a:bodyPr/>
        <a:lstStyle/>
        <a:p>
          <a:endParaRPr lang="ru-RU"/>
        </a:p>
      </dgm:t>
    </dgm:pt>
    <dgm:pt modelId="{CBE6AF17-7CE0-4DC0-8B89-E8031D75EECB}" type="sibTrans" cxnId="{435DA424-FE3E-42A8-B693-810E414C6302}">
      <dgm:prSet/>
      <dgm:spPr/>
      <dgm:t>
        <a:bodyPr/>
        <a:lstStyle/>
        <a:p>
          <a:endParaRPr lang="ru-RU"/>
        </a:p>
      </dgm:t>
    </dgm:pt>
    <dgm:pt modelId="{419ED257-D0E5-4E8B-8CCD-E46D55F1A4AF}" type="pres">
      <dgm:prSet presAssocID="{31BCE4D7-12DB-4FD4-84ED-8E8B8BC06EB5}" presName="linearFlow" presStyleCnt="0">
        <dgm:presLayoutVars>
          <dgm:dir/>
          <dgm:resizeHandles val="exact"/>
        </dgm:presLayoutVars>
      </dgm:prSet>
      <dgm:spPr/>
      <dgm:t>
        <a:bodyPr/>
        <a:lstStyle/>
        <a:p>
          <a:endParaRPr lang="ru-RU"/>
        </a:p>
      </dgm:t>
    </dgm:pt>
    <dgm:pt modelId="{FBCE4799-B668-4753-86ED-3E5BF6227AE1}" type="pres">
      <dgm:prSet presAssocID="{01FF04D2-A231-4E40-AAC0-2C72E5DDC046}" presName="composite" presStyleCnt="0"/>
      <dgm:spPr/>
    </dgm:pt>
    <dgm:pt modelId="{039983F8-347A-46EE-8B94-3F9B28C6FF24}" type="pres">
      <dgm:prSet presAssocID="{01FF04D2-A231-4E40-AAC0-2C72E5DDC046}" presName="imgShp" presStyleLbl="fgImgPlace1" presStyleIdx="0" presStyleCnt="7"/>
      <dgm:spPr>
        <a:blipFill rotWithShape="1">
          <a:blip xmlns:r="http://schemas.openxmlformats.org/officeDocument/2006/relationships" r:embed="rId1"/>
          <a:stretch>
            <a:fillRect/>
          </a:stretch>
        </a:blipFill>
      </dgm:spPr>
    </dgm:pt>
    <dgm:pt modelId="{FCD29E94-A957-4CF1-A90D-8F8CFEE2CA2B}" type="pres">
      <dgm:prSet presAssocID="{01FF04D2-A231-4E40-AAC0-2C72E5DDC046}" presName="txShp" presStyleLbl="node1" presStyleIdx="0" presStyleCnt="7">
        <dgm:presLayoutVars>
          <dgm:bulletEnabled val="1"/>
        </dgm:presLayoutVars>
      </dgm:prSet>
      <dgm:spPr/>
      <dgm:t>
        <a:bodyPr/>
        <a:lstStyle/>
        <a:p>
          <a:endParaRPr lang="ru-RU"/>
        </a:p>
      </dgm:t>
    </dgm:pt>
    <dgm:pt modelId="{65BE3FB4-8D46-423B-BDD2-F6D07D191B52}" type="pres">
      <dgm:prSet presAssocID="{32F2939F-4804-4A80-926F-C4A7C9B25B1E}" presName="spacing" presStyleCnt="0"/>
      <dgm:spPr/>
    </dgm:pt>
    <dgm:pt modelId="{879F258D-3B25-4877-8558-FA65ADC9C762}" type="pres">
      <dgm:prSet presAssocID="{AB0418D0-026C-4509-8F1A-DDF8E4A50DBB}" presName="composite" presStyleCnt="0"/>
      <dgm:spPr/>
    </dgm:pt>
    <dgm:pt modelId="{81813202-3BD1-43C1-932C-91E07EBB2E6C}" type="pres">
      <dgm:prSet presAssocID="{AB0418D0-026C-4509-8F1A-DDF8E4A50DBB}" presName="imgShp" presStyleLbl="fgImgPlace1" presStyleIdx="1" presStyleCnt="7"/>
      <dgm:spPr>
        <a:blipFill rotWithShape="1">
          <a:blip xmlns:r="http://schemas.openxmlformats.org/officeDocument/2006/relationships" r:embed="rId2"/>
          <a:stretch>
            <a:fillRect/>
          </a:stretch>
        </a:blipFill>
      </dgm:spPr>
    </dgm:pt>
    <dgm:pt modelId="{EE4531A4-9CAD-44F1-9D99-C0089C5F6A6F}" type="pres">
      <dgm:prSet presAssocID="{AB0418D0-026C-4509-8F1A-DDF8E4A50DBB}" presName="txShp" presStyleLbl="node1" presStyleIdx="1" presStyleCnt="7">
        <dgm:presLayoutVars>
          <dgm:bulletEnabled val="1"/>
        </dgm:presLayoutVars>
      </dgm:prSet>
      <dgm:spPr/>
      <dgm:t>
        <a:bodyPr/>
        <a:lstStyle/>
        <a:p>
          <a:endParaRPr lang="ru-RU"/>
        </a:p>
      </dgm:t>
    </dgm:pt>
    <dgm:pt modelId="{E57D60CC-AB1C-4C27-9465-87FCF5CDED94}" type="pres">
      <dgm:prSet presAssocID="{E57C1528-6727-49DE-AF02-DEDF26A97023}" presName="spacing" presStyleCnt="0"/>
      <dgm:spPr/>
    </dgm:pt>
    <dgm:pt modelId="{D354E7D6-1DC3-46E8-B7FA-CB127798E009}" type="pres">
      <dgm:prSet presAssocID="{727BDC65-7B21-4649-AD8C-B23F4E94AFE0}" presName="composite" presStyleCnt="0"/>
      <dgm:spPr/>
    </dgm:pt>
    <dgm:pt modelId="{A2EC5875-76B0-4807-9008-016A496F22C0}" type="pres">
      <dgm:prSet presAssocID="{727BDC65-7B21-4649-AD8C-B23F4E94AFE0}" presName="imgShp" presStyleLbl="fgImgPlace1" presStyleIdx="2" presStyleCnt="7"/>
      <dgm:spPr>
        <a:blipFill rotWithShape="1">
          <a:blip xmlns:r="http://schemas.openxmlformats.org/officeDocument/2006/relationships" r:embed="rId3"/>
          <a:stretch>
            <a:fillRect/>
          </a:stretch>
        </a:blipFill>
      </dgm:spPr>
    </dgm:pt>
    <dgm:pt modelId="{FB2D0A6A-FBA6-4F74-8500-689C885D57FC}" type="pres">
      <dgm:prSet presAssocID="{727BDC65-7B21-4649-AD8C-B23F4E94AFE0}" presName="txShp" presStyleLbl="node1" presStyleIdx="2" presStyleCnt="7">
        <dgm:presLayoutVars>
          <dgm:bulletEnabled val="1"/>
        </dgm:presLayoutVars>
      </dgm:prSet>
      <dgm:spPr/>
      <dgm:t>
        <a:bodyPr/>
        <a:lstStyle/>
        <a:p>
          <a:endParaRPr lang="ru-RU"/>
        </a:p>
      </dgm:t>
    </dgm:pt>
    <dgm:pt modelId="{7AFFA2CA-0251-4421-922D-860E8B708080}" type="pres">
      <dgm:prSet presAssocID="{98DF520C-E4D1-4F9E-B02C-B922FC4300AD}" presName="spacing" presStyleCnt="0"/>
      <dgm:spPr/>
    </dgm:pt>
    <dgm:pt modelId="{3ED84201-98A7-4F0C-B564-14CD9A4382EC}" type="pres">
      <dgm:prSet presAssocID="{81ED2544-B924-4EFE-9DAF-92A3AD362F8E}" presName="composite" presStyleCnt="0"/>
      <dgm:spPr/>
    </dgm:pt>
    <dgm:pt modelId="{58B27F11-88F5-43AC-BCFC-7F0973FD86EC}" type="pres">
      <dgm:prSet presAssocID="{81ED2544-B924-4EFE-9DAF-92A3AD362F8E}" presName="imgShp" presStyleLbl="fgImgPlace1" presStyleIdx="3" presStyleCnt="7"/>
      <dgm:spPr>
        <a:blipFill rotWithShape="1">
          <a:blip xmlns:r="http://schemas.openxmlformats.org/officeDocument/2006/relationships" r:embed="rId3"/>
          <a:stretch>
            <a:fillRect/>
          </a:stretch>
        </a:blipFill>
      </dgm:spPr>
    </dgm:pt>
    <dgm:pt modelId="{A6F2446D-2E59-426F-A0D2-D056C965EC67}" type="pres">
      <dgm:prSet presAssocID="{81ED2544-B924-4EFE-9DAF-92A3AD362F8E}" presName="txShp" presStyleLbl="node1" presStyleIdx="3" presStyleCnt="7">
        <dgm:presLayoutVars>
          <dgm:bulletEnabled val="1"/>
        </dgm:presLayoutVars>
      </dgm:prSet>
      <dgm:spPr/>
      <dgm:t>
        <a:bodyPr/>
        <a:lstStyle/>
        <a:p>
          <a:endParaRPr lang="ru-RU"/>
        </a:p>
      </dgm:t>
    </dgm:pt>
    <dgm:pt modelId="{34CBB6E5-80E2-4713-B520-DA41CF6FBD84}" type="pres">
      <dgm:prSet presAssocID="{78C2833F-8523-4447-8542-D9D95765D4FC}" presName="spacing" presStyleCnt="0"/>
      <dgm:spPr/>
    </dgm:pt>
    <dgm:pt modelId="{7E50772D-A8CB-4D74-8655-832B80F08E33}" type="pres">
      <dgm:prSet presAssocID="{0813C700-C8ED-451A-9277-591B905FD3D4}" presName="composite" presStyleCnt="0"/>
      <dgm:spPr/>
    </dgm:pt>
    <dgm:pt modelId="{E8A0912A-27FE-4665-A206-0ACEAAE3338A}" type="pres">
      <dgm:prSet presAssocID="{0813C700-C8ED-451A-9277-591B905FD3D4}" presName="imgShp" presStyleLbl="fgImgPlace1" presStyleIdx="4" presStyleCnt="7"/>
      <dgm:spPr>
        <a:blipFill rotWithShape="1">
          <a:blip xmlns:r="http://schemas.openxmlformats.org/officeDocument/2006/relationships" r:embed="rId4"/>
          <a:stretch>
            <a:fillRect/>
          </a:stretch>
        </a:blipFill>
      </dgm:spPr>
    </dgm:pt>
    <dgm:pt modelId="{3F4D9FC8-328E-42D8-94A3-22BA30FCA23C}" type="pres">
      <dgm:prSet presAssocID="{0813C700-C8ED-451A-9277-591B905FD3D4}" presName="txShp" presStyleLbl="node1" presStyleIdx="4" presStyleCnt="7">
        <dgm:presLayoutVars>
          <dgm:bulletEnabled val="1"/>
        </dgm:presLayoutVars>
      </dgm:prSet>
      <dgm:spPr/>
      <dgm:t>
        <a:bodyPr/>
        <a:lstStyle/>
        <a:p>
          <a:endParaRPr lang="ru-RU"/>
        </a:p>
      </dgm:t>
    </dgm:pt>
    <dgm:pt modelId="{8B8FF0E0-1BCE-4C27-BF40-F5787B246E33}" type="pres">
      <dgm:prSet presAssocID="{44C0B0B0-BF38-4EEF-956A-282C2D8D87C0}" presName="spacing" presStyleCnt="0"/>
      <dgm:spPr/>
    </dgm:pt>
    <dgm:pt modelId="{D0E78786-13E7-4355-A615-FD998DC3AEE8}" type="pres">
      <dgm:prSet presAssocID="{DCA9144D-2C7D-4D72-9906-FA1C24A907C2}" presName="composite" presStyleCnt="0"/>
      <dgm:spPr/>
    </dgm:pt>
    <dgm:pt modelId="{717DF993-249E-4A7C-8F8B-1E27C16BB672}" type="pres">
      <dgm:prSet presAssocID="{DCA9144D-2C7D-4D72-9906-FA1C24A907C2}" presName="imgShp" presStyleLbl="fgImgPlace1" presStyleIdx="5" presStyleCnt="7"/>
      <dgm:spPr>
        <a:blipFill rotWithShape="1">
          <a:blip xmlns:r="http://schemas.openxmlformats.org/officeDocument/2006/relationships" r:embed="rId2"/>
          <a:stretch>
            <a:fillRect/>
          </a:stretch>
        </a:blipFill>
      </dgm:spPr>
    </dgm:pt>
    <dgm:pt modelId="{03D4923F-F964-4F37-90B0-6FE490F859DE}" type="pres">
      <dgm:prSet presAssocID="{DCA9144D-2C7D-4D72-9906-FA1C24A907C2}" presName="txShp" presStyleLbl="node1" presStyleIdx="5" presStyleCnt="7">
        <dgm:presLayoutVars>
          <dgm:bulletEnabled val="1"/>
        </dgm:presLayoutVars>
      </dgm:prSet>
      <dgm:spPr/>
      <dgm:t>
        <a:bodyPr/>
        <a:lstStyle/>
        <a:p>
          <a:endParaRPr lang="ru-RU"/>
        </a:p>
      </dgm:t>
    </dgm:pt>
    <dgm:pt modelId="{17881A07-6E5B-49B1-ACD0-A99A0DDEEFC5}" type="pres">
      <dgm:prSet presAssocID="{D1F00342-217A-4FA1-ADB3-CD04D33F6191}" presName="spacing" presStyleCnt="0"/>
      <dgm:spPr/>
    </dgm:pt>
    <dgm:pt modelId="{AD08A836-E8C8-49CF-9DA6-98818FCEA3A8}" type="pres">
      <dgm:prSet presAssocID="{2AC4DDE3-6F06-4AE9-BF18-AAC03F5C791F}" presName="composite" presStyleCnt="0"/>
      <dgm:spPr/>
    </dgm:pt>
    <dgm:pt modelId="{02498C50-310D-46B1-B236-BEFAB7C7CDDB}" type="pres">
      <dgm:prSet presAssocID="{2AC4DDE3-6F06-4AE9-BF18-AAC03F5C791F}" presName="imgShp" presStyleLbl="fgImgPlace1" presStyleIdx="6" presStyleCnt="7"/>
      <dgm:spPr>
        <a:blipFill rotWithShape="1">
          <a:blip xmlns:r="http://schemas.openxmlformats.org/officeDocument/2006/relationships" r:embed="rId5"/>
          <a:stretch>
            <a:fillRect/>
          </a:stretch>
        </a:blipFill>
      </dgm:spPr>
    </dgm:pt>
    <dgm:pt modelId="{9FBA6822-6C07-4D09-A78C-9592D406F1A2}" type="pres">
      <dgm:prSet presAssocID="{2AC4DDE3-6F06-4AE9-BF18-AAC03F5C791F}" presName="txShp" presStyleLbl="node1" presStyleIdx="6" presStyleCnt="7">
        <dgm:presLayoutVars>
          <dgm:bulletEnabled val="1"/>
        </dgm:presLayoutVars>
      </dgm:prSet>
      <dgm:spPr/>
      <dgm:t>
        <a:bodyPr/>
        <a:lstStyle/>
        <a:p>
          <a:endParaRPr lang="ru-RU"/>
        </a:p>
      </dgm:t>
    </dgm:pt>
  </dgm:ptLst>
  <dgm:cxnLst>
    <dgm:cxn modelId="{A2D5E6AA-530E-44AA-AE89-FAE6D888F84C}" srcId="{31BCE4D7-12DB-4FD4-84ED-8E8B8BC06EB5}" destId="{81ED2544-B924-4EFE-9DAF-92A3AD362F8E}" srcOrd="3" destOrd="0" parTransId="{FF911C81-17B8-4687-9775-AE99E2AA0522}" sibTransId="{78C2833F-8523-4447-8542-D9D95765D4FC}"/>
    <dgm:cxn modelId="{92ABA45B-A673-427B-8582-EF14D5AC79A1}" type="presOf" srcId="{01FF04D2-A231-4E40-AAC0-2C72E5DDC046}" destId="{FCD29E94-A957-4CF1-A90D-8F8CFEE2CA2B}" srcOrd="0" destOrd="0" presId="urn:microsoft.com/office/officeart/2005/8/layout/vList3"/>
    <dgm:cxn modelId="{9029A0C9-8E8F-42B7-B21A-23A32714F58C}" type="presOf" srcId="{AB0418D0-026C-4509-8F1A-DDF8E4A50DBB}" destId="{EE4531A4-9CAD-44F1-9D99-C0089C5F6A6F}" srcOrd="0" destOrd="0" presId="urn:microsoft.com/office/officeart/2005/8/layout/vList3"/>
    <dgm:cxn modelId="{3A370D6E-542E-4C49-8AE8-8042674ECB96}" type="presOf" srcId="{31BCE4D7-12DB-4FD4-84ED-8E8B8BC06EB5}" destId="{419ED257-D0E5-4E8B-8CCD-E46D55F1A4AF}" srcOrd="0" destOrd="0" presId="urn:microsoft.com/office/officeart/2005/8/layout/vList3"/>
    <dgm:cxn modelId="{ED0026B7-1EF5-46D5-9C62-6934EABCF999}" srcId="{31BCE4D7-12DB-4FD4-84ED-8E8B8BC06EB5}" destId="{DCA9144D-2C7D-4D72-9906-FA1C24A907C2}" srcOrd="5" destOrd="0" parTransId="{3EB651B5-F8FC-4B91-B296-713EE730D64E}" sibTransId="{D1F00342-217A-4FA1-ADB3-CD04D33F6191}"/>
    <dgm:cxn modelId="{D2A05AF2-F671-4892-A6AA-21044C4DC6E3}" type="presOf" srcId="{727BDC65-7B21-4649-AD8C-B23F4E94AFE0}" destId="{FB2D0A6A-FBA6-4F74-8500-689C885D57FC}" srcOrd="0" destOrd="0" presId="urn:microsoft.com/office/officeart/2005/8/layout/vList3"/>
    <dgm:cxn modelId="{7111E3C7-E15F-418A-B24E-9BA67F67EFF5}" type="presOf" srcId="{DCA9144D-2C7D-4D72-9906-FA1C24A907C2}" destId="{03D4923F-F964-4F37-90B0-6FE490F859DE}" srcOrd="0" destOrd="0" presId="urn:microsoft.com/office/officeart/2005/8/layout/vList3"/>
    <dgm:cxn modelId="{D9463312-DBC7-46B7-ADCB-77091A82DE6F}" srcId="{31BCE4D7-12DB-4FD4-84ED-8E8B8BC06EB5}" destId="{727BDC65-7B21-4649-AD8C-B23F4E94AFE0}" srcOrd="2" destOrd="0" parTransId="{3A0B20FE-0F76-4BA6-A51A-A4F867068842}" sibTransId="{98DF520C-E4D1-4F9E-B02C-B922FC4300AD}"/>
    <dgm:cxn modelId="{B4A5B918-D799-4BE4-B16A-0A2A5D5C9DF6}" type="presOf" srcId="{0813C700-C8ED-451A-9277-591B905FD3D4}" destId="{3F4D9FC8-328E-42D8-94A3-22BA30FCA23C}" srcOrd="0" destOrd="0" presId="urn:microsoft.com/office/officeart/2005/8/layout/vList3"/>
    <dgm:cxn modelId="{435DA424-FE3E-42A8-B693-810E414C6302}" srcId="{31BCE4D7-12DB-4FD4-84ED-8E8B8BC06EB5}" destId="{2AC4DDE3-6F06-4AE9-BF18-AAC03F5C791F}" srcOrd="6" destOrd="0" parTransId="{27CCEC5C-DE9D-4313-82A6-543AF274FBC1}" sibTransId="{CBE6AF17-7CE0-4DC0-8B89-E8031D75EECB}"/>
    <dgm:cxn modelId="{2A063BA6-2C5E-4FA2-92A2-FB9327009BCA}" srcId="{31BCE4D7-12DB-4FD4-84ED-8E8B8BC06EB5}" destId="{01FF04D2-A231-4E40-AAC0-2C72E5DDC046}" srcOrd="0" destOrd="0" parTransId="{79808BD5-0E5B-4244-A93F-F40C9D339DAB}" sibTransId="{32F2939F-4804-4A80-926F-C4A7C9B25B1E}"/>
    <dgm:cxn modelId="{5E0A81A5-0ABC-4632-A99A-A4CE243E68AE}" type="presOf" srcId="{2AC4DDE3-6F06-4AE9-BF18-AAC03F5C791F}" destId="{9FBA6822-6C07-4D09-A78C-9592D406F1A2}" srcOrd="0" destOrd="0" presId="urn:microsoft.com/office/officeart/2005/8/layout/vList3"/>
    <dgm:cxn modelId="{FF7DC920-32E8-45DA-A44D-B72E7F4C5F9D}" srcId="{31BCE4D7-12DB-4FD4-84ED-8E8B8BC06EB5}" destId="{AB0418D0-026C-4509-8F1A-DDF8E4A50DBB}" srcOrd="1" destOrd="0" parTransId="{8CD0AE83-7F61-45E9-A478-30E1448513DF}" sibTransId="{E57C1528-6727-49DE-AF02-DEDF26A97023}"/>
    <dgm:cxn modelId="{5E4D2561-250D-43F0-B29C-9F9C5C90EEC4}" srcId="{31BCE4D7-12DB-4FD4-84ED-8E8B8BC06EB5}" destId="{0813C700-C8ED-451A-9277-591B905FD3D4}" srcOrd="4" destOrd="0" parTransId="{93DCF5C1-A45B-4A92-9393-4FAD9558EC51}" sibTransId="{44C0B0B0-BF38-4EEF-956A-282C2D8D87C0}"/>
    <dgm:cxn modelId="{FB29B5B0-51F1-47A5-97D7-2D9B6D860DB6}" type="presOf" srcId="{81ED2544-B924-4EFE-9DAF-92A3AD362F8E}" destId="{A6F2446D-2E59-426F-A0D2-D056C965EC67}" srcOrd="0" destOrd="0" presId="urn:microsoft.com/office/officeart/2005/8/layout/vList3"/>
    <dgm:cxn modelId="{C60D5250-AFC6-48CD-A175-865975DD839C}" type="presParOf" srcId="{419ED257-D0E5-4E8B-8CCD-E46D55F1A4AF}" destId="{FBCE4799-B668-4753-86ED-3E5BF6227AE1}" srcOrd="0" destOrd="0" presId="urn:microsoft.com/office/officeart/2005/8/layout/vList3"/>
    <dgm:cxn modelId="{6D52486A-C7B6-4635-8384-315496CC6B6A}" type="presParOf" srcId="{FBCE4799-B668-4753-86ED-3E5BF6227AE1}" destId="{039983F8-347A-46EE-8B94-3F9B28C6FF24}" srcOrd="0" destOrd="0" presId="urn:microsoft.com/office/officeart/2005/8/layout/vList3"/>
    <dgm:cxn modelId="{8FEA5F1B-A664-441A-841C-54071DE16062}" type="presParOf" srcId="{FBCE4799-B668-4753-86ED-3E5BF6227AE1}" destId="{FCD29E94-A957-4CF1-A90D-8F8CFEE2CA2B}" srcOrd="1" destOrd="0" presId="urn:microsoft.com/office/officeart/2005/8/layout/vList3"/>
    <dgm:cxn modelId="{66E69023-A108-4832-A378-FBF4BAA37CE7}" type="presParOf" srcId="{419ED257-D0E5-4E8B-8CCD-E46D55F1A4AF}" destId="{65BE3FB4-8D46-423B-BDD2-F6D07D191B52}" srcOrd="1" destOrd="0" presId="urn:microsoft.com/office/officeart/2005/8/layout/vList3"/>
    <dgm:cxn modelId="{F8397251-3E46-4F46-8C4D-B59F74999225}" type="presParOf" srcId="{419ED257-D0E5-4E8B-8CCD-E46D55F1A4AF}" destId="{879F258D-3B25-4877-8558-FA65ADC9C762}" srcOrd="2" destOrd="0" presId="urn:microsoft.com/office/officeart/2005/8/layout/vList3"/>
    <dgm:cxn modelId="{CBA29FEF-525E-4B77-BE33-756143FF5FAB}" type="presParOf" srcId="{879F258D-3B25-4877-8558-FA65ADC9C762}" destId="{81813202-3BD1-43C1-932C-91E07EBB2E6C}" srcOrd="0" destOrd="0" presId="urn:microsoft.com/office/officeart/2005/8/layout/vList3"/>
    <dgm:cxn modelId="{97C81306-3442-4733-AF34-10B6FB91C3EB}" type="presParOf" srcId="{879F258D-3B25-4877-8558-FA65ADC9C762}" destId="{EE4531A4-9CAD-44F1-9D99-C0089C5F6A6F}" srcOrd="1" destOrd="0" presId="urn:microsoft.com/office/officeart/2005/8/layout/vList3"/>
    <dgm:cxn modelId="{D250E781-AB3C-4D1D-9358-00716B445CF3}" type="presParOf" srcId="{419ED257-D0E5-4E8B-8CCD-E46D55F1A4AF}" destId="{E57D60CC-AB1C-4C27-9465-87FCF5CDED94}" srcOrd="3" destOrd="0" presId="urn:microsoft.com/office/officeart/2005/8/layout/vList3"/>
    <dgm:cxn modelId="{4D88B625-6059-4082-9B5E-DA9568BB3C21}" type="presParOf" srcId="{419ED257-D0E5-4E8B-8CCD-E46D55F1A4AF}" destId="{D354E7D6-1DC3-46E8-B7FA-CB127798E009}" srcOrd="4" destOrd="0" presId="urn:microsoft.com/office/officeart/2005/8/layout/vList3"/>
    <dgm:cxn modelId="{85BAC51A-DA97-45F1-84CA-4E3C4F502464}" type="presParOf" srcId="{D354E7D6-1DC3-46E8-B7FA-CB127798E009}" destId="{A2EC5875-76B0-4807-9008-016A496F22C0}" srcOrd="0" destOrd="0" presId="urn:microsoft.com/office/officeart/2005/8/layout/vList3"/>
    <dgm:cxn modelId="{22AC0C80-1215-4D20-80EA-3502DBE10272}" type="presParOf" srcId="{D354E7D6-1DC3-46E8-B7FA-CB127798E009}" destId="{FB2D0A6A-FBA6-4F74-8500-689C885D57FC}" srcOrd="1" destOrd="0" presId="urn:microsoft.com/office/officeart/2005/8/layout/vList3"/>
    <dgm:cxn modelId="{94E163C3-D504-4C67-B4FE-675A8AF84CD2}" type="presParOf" srcId="{419ED257-D0E5-4E8B-8CCD-E46D55F1A4AF}" destId="{7AFFA2CA-0251-4421-922D-860E8B708080}" srcOrd="5" destOrd="0" presId="urn:microsoft.com/office/officeart/2005/8/layout/vList3"/>
    <dgm:cxn modelId="{CFE6F665-3E5F-4BCF-B6BE-BA3A86BDCAB8}" type="presParOf" srcId="{419ED257-D0E5-4E8B-8CCD-E46D55F1A4AF}" destId="{3ED84201-98A7-4F0C-B564-14CD9A4382EC}" srcOrd="6" destOrd="0" presId="urn:microsoft.com/office/officeart/2005/8/layout/vList3"/>
    <dgm:cxn modelId="{0E35A7ED-97D9-4A0C-84EA-332A17D37508}" type="presParOf" srcId="{3ED84201-98A7-4F0C-B564-14CD9A4382EC}" destId="{58B27F11-88F5-43AC-BCFC-7F0973FD86EC}" srcOrd="0" destOrd="0" presId="urn:microsoft.com/office/officeart/2005/8/layout/vList3"/>
    <dgm:cxn modelId="{28E93264-F8D4-4E6A-B922-D2927E2A1482}" type="presParOf" srcId="{3ED84201-98A7-4F0C-B564-14CD9A4382EC}" destId="{A6F2446D-2E59-426F-A0D2-D056C965EC67}" srcOrd="1" destOrd="0" presId="urn:microsoft.com/office/officeart/2005/8/layout/vList3"/>
    <dgm:cxn modelId="{DA8666DB-46CE-4C4B-8751-9E282834B28F}" type="presParOf" srcId="{419ED257-D0E5-4E8B-8CCD-E46D55F1A4AF}" destId="{34CBB6E5-80E2-4713-B520-DA41CF6FBD84}" srcOrd="7" destOrd="0" presId="urn:microsoft.com/office/officeart/2005/8/layout/vList3"/>
    <dgm:cxn modelId="{C7C90CAF-3D54-4179-9C17-7082ED1CE1D9}" type="presParOf" srcId="{419ED257-D0E5-4E8B-8CCD-E46D55F1A4AF}" destId="{7E50772D-A8CB-4D74-8655-832B80F08E33}" srcOrd="8" destOrd="0" presId="urn:microsoft.com/office/officeart/2005/8/layout/vList3"/>
    <dgm:cxn modelId="{5006ED68-482F-4110-A9DC-FE37D7B7A5CA}" type="presParOf" srcId="{7E50772D-A8CB-4D74-8655-832B80F08E33}" destId="{E8A0912A-27FE-4665-A206-0ACEAAE3338A}" srcOrd="0" destOrd="0" presId="urn:microsoft.com/office/officeart/2005/8/layout/vList3"/>
    <dgm:cxn modelId="{EA91E82F-8159-484A-91A3-4B3C694BC1D9}" type="presParOf" srcId="{7E50772D-A8CB-4D74-8655-832B80F08E33}" destId="{3F4D9FC8-328E-42D8-94A3-22BA30FCA23C}" srcOrd="1" destOrd="0" presId="urn:microsoft.com/office/officeart/2005/8/layout/vList3"/>
    <dgm:cxn modelId="{C2778303-A079-49E5-A06C-5F50D735B4AF}" type="presParOf" srcId="{419ED257-D0E5-4E8B-8CCD-E46D55F1A4AF}" destId="{8B8FF0E0-1BCE-4C27-BF40-F5787B246E33}" srcOrd="9" destOrd="0" presId="urn:microsoft.com/office/officeart/2005/8/layout/vList3"/>
    <dgm:cxn modelId="{FCF16591-E89B-4E9C-AB1B-97C18FEE9B99}" type="presParOf" srcId="{419ED257-D0E5-4E8B-8CCD-E46D55F1A4AF}" destId="{D0E78786-13E7-4355-A615-FD998DC3AEE8}" srcOrd="10" destOrd="0" presId="urn:microsoft.com/office/officeart/2005/8/layout/vList3"/>
    <dgm:cxn modelId="{2314B1E3-8490-40D1-9A62-84D83F7A3FFC}" type="presParOf" srcId="{D0E78786-13E7-4355-A615-FD998DC3AEE8}" destId="{717DF993-249E-4A7C-8F8B-1E27C16BB672}" srcOrd="0" destOrd="0" presId="urn:microsoft.com/office/officeart/2005/8/layout/vList3"/>
    <dgm:cxn modelId="{78D88DDA-45C0-4E2E-A927-EB5D9899C060}" type="presParOf" srcId="{D0E78786-13E7-4355-A615-FD998DC3AEE8}" destId="{03D4923F-F964-4F37-90B0-6FE490F859DE}" srcOrd="1" destOrd="0" presId="urn:microsoft.com/office/officeart/2005/8/layout/vList3"/>
    <dgm:cxn modelId="{722F2797-B612-48A8-9B37-033E7B6568ED}" type="presParOf" srcId="{419ED257-D0E5-4E8B-8CCD-E46D55F1A4AF}" destId="{17881A07-6E5B-49B1-ACD0-A99A0DDEEFC5}" srcOrd="11" destOrd="0" presId="urn:microsoft.com/office/officeart/2005/8/layout/vList3"/>
    <dgm:cxn modelId="{0FA80041-B4EC-4275-923C-068B10A7225C}" type="presParOf" srcId="{419ED257-D0E5-4E8B-8CCD-E46D55F1A4AF}" destId="{AD08A836-E8C8-49CF-9DA6-98818FCEA3A8}" srcOrd="12" destOrd="0" presId="urn:microsoft.com/office/officeart/2005/8/layout/vList3"/>
    <dgm:cxn modelId="{CE681410-FB1F-40B8-987A-07CEF011D8C4}" type="presParOf" srcId="{AD08A836-E8C8-49CF-9DA6-98818FCEA3A8}" destId="{02498C50-310D-46B1-B236-BEFAB7C7CDDB}" srcOrd="0" destOrd="0" presId="urn:microsoft.com/office/officeart/2005/8/layout/vList3"/>
    <dgm:cxn modelId="{09335484-694D-4D41-A0B1-F59761688EBC}" type="presParOf" srcId="{AD08A836-E8C8-49CF-9DA6-98818FCEA3A8}" destId="{9FBA6822-6C07-4D09-A78C-9592D406F1A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29E94-A957-4CF1-A90D-8F8CFEE2CA2B}">
      <dsp:nvSpPr>
        <dsp:cNvPr id="0" name=""/>
        <dsp:cNvSpPr/>
      </dsp:nvSpPr>
      <dsp:spPr>
        <a:xfrm rot="10800000">
          <a:off x="2044632" y="2630"/>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Введение в </a:t>
          </a:r>
          <a:r>
            <a:rPr lang="en-US" sz="2600" kern="1200" dirty="0" smtClean="0"/>
            <a:t>UWP</a:t>
          </a:r>
          <a:endParaRPr lang="ru-RU" sz="2600" kern="1200" dirty="0"/>
        </a:p>
      </dsp:txBody>
      <dsp:txXfrm rot="10800000">
        <a:off x="2193008" y="2630"/>
        <a:ext cx="7380041" cy="593505"/>
      </dsp:txXfrm>
    </dsp:sp>
    <dsp:sp modelId="{039983F8-347A-46EE-8B94-3F9B28C6FF24}">
      <dsp:nvSpPr>
        <dsp:cNvPr id="0" name=""/>
        <dsp:cNvSpPr/>
      </dsp:nvSpPr>
      <dsp:spPr>
        <a:xfrm>
          <a:off x="1747879" y="2630"/>
          <a:ext cx="593505" cy="593505"/>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4531A4-9CAD-44F1-9D99-C0089C5F6A6F}">
      <dsp:nvSpPr>
        <dsp:cNvPr id="0" name=""/>
        <dsp:cNvSpPr/>
      </dsp:nvSpPr>
      <dsp:spPr>
        <a:xfrm rot="10800000">
          <a:off x="2044632" y="773301"/>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Адаптивный дизайн</a:t>
          </a:r>
          <a:endParaRPr lang="ru-RU" sz="2600" kern="1200" dirty="0"/>
        </a:p>
      </dsp:txBody>
      <dsp:txXfrm rot="10800000">
        <a:off x="2193008" y="773301"/>
        <a:ext cx="7380041" cy="593505"/>
      </dsp:txXfrm>
    </dsp:sp>
    <dsp:sp modelId="{81813202-3BD1-43C1-932C-91E07EBB2E6C}">
      <dsp:nvSpPr>
        <dsp:cNvPr id="0" name=""/>
        <dsp:cNvSpPr/>
      </dsp:nvSpPr>
      <dsp:spPr>
        <a:xfrm>
          <a:off x="1747879" y="773301"/>
          <a:ext cx="593505" cy="593505"/>
        </a:xfrm>
        <a:prstGeom prst="ellipse">
          <a:avLst/>
        </a:prstGeom>
        <a:blipFill rotWithShape="1">
          <a:blip xmlns:r="http://schemas.openxmlformats.org/officeDocument/2006/relationships" r:embed="rId2"/>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2D0A6A-FBA6-4F74-8500-689C885D57FC}">
      <dsp:nvSpPr>
        <dsp:cNvPr id="0" name=""/>
        <dsp:cNvSpPr/>
      </dsp:nvSpPr>
      <dsp:spPr>
        <a:xfrm rot="10800000">
          <a:off x="2044632" y="1543973"/>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Плитки и уведомления</a:t>
          </a:r>
          <a:endParaRPr lang="ru-RU" sz="2600" kern="1200" dirty="0"/>
        </a:p>
      </dsp:txBody>
      <dsp:txXfrm rot="10800000">
        <a:off x="2193008" y="1543973"/>
        <a:ext cx="7380041" cy="593505"/>
      </dsp:txXfrm>
    </dsp:sp>
    <dsp:sp modelId="{A2EC5875-76B0-4807-9008-016A496F22C0}">
      <dsp:nvSpPr>
        <dsp:cNvPr id="0" name=""/>
        <dsp:cNvSpPr/>
      </dsp:nvSpPr>
      <dsp:spPr>
        <a:xfrm>
          <a:off x="1747879" y="1543973"/>
          <a:ext cx="593505" cy="593505"/>
        </a:xfrm>
        <a:prstGeom prst="ellipse">
          <a:avLst/>
        </a:prstGeom>
        <a:blipFill rotWithShape="1">
          <a:blip xmlns:r="http://schemas.openxmlformats.org/officeDocument/2006/relationships" r:embed="rId3"/>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2446D-2E59-426F-A0D2-D056C965EC67}">
      <dsp:nvSpPr>
        <dsp:cNvPr id="0" name=""/>
        <dsp:cNvSpPr/>
      </dsp:nvSpPr>
      <dsp:spPr>
        <a:xfrm rot="10800000">
          <a:off x="2044632" y="2314645"/>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en-US" sz="2600" kern="1200" dirty="0" smtClean="0"/>
            <a:t>Edge, HTML, JS</a:t>
          </a:r>
          <a:endParaRPr lang="ru-RU" sz="2600" kern="1200" dirty="0"/>
        </a:p>
      </dsp:txBody>
      <dsp:txXfrm rot="10800000">
        <a:off x="2193008" y="2314645"/>
        <a:ext cx="7380041" cy="593505"/>
      </dsp:txXfrm>
    </dsp:sp>
    <dsp:sp modelId="{58B27F11-88F5-43AC-BCFC-7F0973FD86EC}">
      <dsp:nvSpPr>
        <dsp:cNvPr id="0" name=""/>
        <dsp:cNvSpPr/>
      </dsp:nvSpPr>
      <dsp:spPr>
        <a:xfrm>
          <a:off x="1747879" y="2314645"/>
          <a:ext cx="593505" cy="593505"/>
        </a:xfrm>
        <a:prstGeom prst="ellipse">
          <a:avLst/>
        </a:prstGeom>
        <a:blipFill rotWithShape="1">
          <a:blip xmlns:r="http://schemas.openxmlformats.org/officeDocument/2006/relationships" r:embed="rId3"/>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4D9FC8-328E-42D8-94A3-22BA30FCA23C}">
      <dsp:nvSpPr>
        <dsp:cNvPr id="0" name=""/>
        <dsp:cNvSpPr/>
      </dsp:nvSpPr>
      <dsp:spPr>
        <a:xfrm rot="10800000">
          <a:off x="2044632" y="3085316"/>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Облако для </a:t>
          </a:r>
          <a:r>
            <a:rPr lang="en-US" sz="2600" kern="1200" dirty="0" smtClean="0"/>
            <a:t>UWP</a:t>
          </a:r>
          <a:endParaRPr lang="ru-RU" sz="2600" kern="1200" dirty="0"/>
        </a:p>
      </dsp:txBody>
      <dsp:txXfrm rot="10800000">
        <a:off x="2193008" y="3085316"/>
        <a:ext cx="7380041" cy="593505"/>
      </dsp:txXfrm>
    </dsp:sp>
    <dsp:sp modelId="{E8A0912A-27FE-4665-A206-0ACEAAE3338A}">
      <dsp:nvSpPr>
        <dsp:cNvPr id="0" name=""/>
        <dsp:cNvSpPr/>
      </dsp:nvSpPr>
      <dsp:spPr>
        <a:xfrm>
          <a:off x="1747879" y="3085316"/>
          <a:ext cx="593505" cy="593505"/>
        </a:xfrm>
        <a:prstGeom prst="ellipse">
          <a:avLst/>
        </a:prstGeom>
        <a:blipFill rotWithShape="1">
          <a:blip xmlns:r="http://schemas.openxmlformats.org/officeDocument/2006/relationships" r:embed="rId4"/>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D4923F-F964-4F37-90B0-6FE490F859DE}">
      <dsp:nvSpPr>
        <dsp:cNvPr id="0" name=""/>
        <dsp:cNvSpPr/>
      </dsp:nvSpPr>
      <dsp:spPr>
        <a:xfrm rot="10800000">
          <a:off x="2044632" y="3855988"/>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Персонализированные  приложения</a:t>
          </a:r>
          <a:endParaRPr lang="ru-RU" sz="2600" kern="1200" dirty="0"/>
        </a:p>
      </dsp:txBody>
      <dsp:txXfrm rot="10800000">
        <a:off x="2193008" y="3855988"/>
        <a:ext cx="7380041" cy="593505"/>
      </dsp:txXfrm>
    </dsp:sp>
    <dsp:sp modelId="{717DF993-249E-4A7C-8F8B-1E27C16BB672}">
      <dsp:nvSpPr>
        <dsp:cNvPr id="0" name=""/>
        <dsp:cNvSpPr/>
      </dsp:nvSpPr>
      <dsp:spPr>
        <a:xfrm>
          <a:off x="1747879" y="3855988"/>
          <a:ext cx="593505" cy="593505"/>
        </a:xfrm>
        <a:prstGeom prst="ellipse">
          <a:avLst/>
        </a:prstGeom>
        <a:blipFill rotWithShape="1">
          <a:blip xmlns:r="http://schemas.openxmlformats.org/officeDocument/2006/relationships" r:embed="rId2"/>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BA6822-6C07-4D09-A78C-9592D406F1A2}">
      <dsp:nvSpPr>
        <dsp:cNvPr id="0" name=""/>
        <dsp:cNvSpPr/>
      </dsp:nvSpPr>
      <dsp:spPr>
        <a:xfrm rot="10800000">
          <a:off x="2044632" y="4626660"/>
          <a:ext cx="7528417" cy="59350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720" tIns="99060" rIns="184912" bIns="99060" numCol="1" spcCol="1270" anchor="ctr" anchorCtr="0">
          <a:noAutofit/>
        </a:bodyPr>
        <a:lstStyle/>
        <a:p>
          <a:pPr lvl="0" algn="ctr" defTabSz="1155700">
            <a:lnSpc>
              <a:spcPct val="90000"/>
            </a:lnSpc>
            <a:spcBef>
              <a:spcPct val="0"/>
            </a:spcBef>
            <a:spcAft>
              <a:spcPct val="35000"/>
            </a:spcAft>
          </a:pPr>
          <a:r>
            <a:rPr lang="ru-RU" sz="2600" kern="1200" dirty="0" smtClean="0"/>
            <a:t>Монетизация и магазин </a:t>
          </a:r>
          <a:r>
            <a:rPr lang="en-US" sz="2600" kern="1200" dirty="0" smtClean="0"/>
            <a:t>Windows</a:t>
          </a:r>
          <a:endParaRPr lang="ru-RU" sz="2600" kern="1200" dirty="0"/>
        </a:p>
      </dsp:txBody>
      <dsp:txXfrm rot="10800000">
        <a:off x="2193008" y="4626660"/>
        <a:ext cx="7380041" cy="593505"/>
      </dsp:txXfrm>
    </dsp:sp>
    <dsp:sp modelId="{02498C50-310D-46B1-B236-BEFAB7C7CDDB}">
      <dsp:nvSpPr>
        <dsp:cNvPr id="0" name=""/>
        <dsp:cNvSpPr/>
      </dsp:nvSpPr>
      <dsp:spPr>
        <a:xfrm>
          <a:off x="1747879" y="4626660"/>
          <a:ext cx="593505" cy="593505"/>
        </a:xfrm>
        <a:prstGeom prst="ellipse">
          <a:avLst/>
        </a:prstGeom>
        <a:blipFill rotWithShape="1">
          <a:blip xmlns:r="http://schemas.openxmlformats.org/officeDocument/2006/relationships" r:embed="rId5"/>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10/28/2015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10/28/2015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3C950F-5AD8-4354-AE3A-C7B3A147946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018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16798934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705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7571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Windows Camp //Labs</a:t>
            </a:r>
          </a:p>
        </p:txBody>
      </p:sp>
    </p:spTree>
    <p:extLst>
      <p:ext uri="{BB962C8B-B14F-4D97-AF65-F5344CB8AC3E}">
        <p14:creationId xmlns:p14="http://schemas.microsoft.com/office/powerpoint/2010/main" val="179124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Slide title</a:t>
            </a:r>
            <a:endParaRPr lang="en-US" dirty="0"/>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60880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346135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a:ea typeface="+mn-ea"/>
                <a:cs typeface="+mn-cs"/>
              </a:rPr>
              <a:t>DEMO</a:t>
            </a:r>
            <a:endParaRPr kumimoji="0" lang="ru-RU" sz="4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0064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smtClean="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8805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726298"/>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418728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4185876553"/>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535898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103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Forth level</a:t>
            </a:r>
          </a:p>
          <a:p>
            <a:pPr lvl="0"/>
            <a:endParaRPr lang="en-US" dirty="0" smtClean="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3929845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27141147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marR="0" lvl="1" indent="0" algn="l" defTabSz="91408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a:t>
            </a:r>
            <a:r>
              <a:rPr kumimoji="0" lang="en-US" sz="1050" b="0" i="0" u="none" strike="noStrike" kern="1200" cap="none" spc="0" normalizeH="0" baseline="0" noProof="0" dirty="0" smtClean="0">
                <a:ln>
                  <a:noFill/>
                </a:ln>
                <a:solidFill>
                  <a:prstClr val="white">
                    <a:lumMod val="75000"/>
                  </a:prstClr>
                </a:solidFill>
                <a:effectLst/>
                <a:uLnTx/>
                <a:uFillTx/>
                <a:latin typeface="Segoe UI"/>
                <a:ea typeface="+mn-ea"/>
                <a:cs typeface="+mn-cs"/>
              </a:rPr>
              <a:t>2015 </a:t>
            </a: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2052675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28234538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lvl1pPr>
              <a:defRPr b="1">
                <a:solidFill>
                  <a:schemeClr val="tx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1449000"/>
            <a:ext cx="10297800" cy="4860000"/>
          </a:xfrm>
          <a:prstGeom prst="rect">
            <a:avLst/>
          </a:prstGeom>
        </p:spPr>
        <p:txBody>
          <a:bodyPr/>
          <a:lstStyle>
            <a:lvl1pPr>
              <a:defRPr>
                <a:solidFill>
                  <a:schemeClr val="accent1">
                    <a:lumMod val="60000"/>
                    <a:lumOff val="40000"/>
                  </a:schemeClr>
                </a:solidFill>
              </a:defRPr>
            </a:lvl1pPr>
            <a:lvl2pPr>
              <a:defRPr>
                <a:solidFill>
                  <a:schemeClr val="tx1"/>
                </a:solidFill>
              </a:defRPr>
            </a:lvl2pPr>
            <a:lvl3pPr>
              <a:defRPr>
                <a:solidFill>
                  <a:schemeClr val="tx1">
                    <a:lumMod val="75000"/>
                    <a:lumOff val="25000"/>
                  </a:schemeClr>
                </a:solidFill>
              </a:defRPr>
            </a:lvl3p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6196145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8453372" cy="2229899"/>
          </a:xfrm>
          <a:noFill/>
        </p:spPr>
        <p:txBody>
          <a:bodyPr tIns="91440" bIns="91440" anchor="t" anchorCtr="0"/>
          <a:lstStyle>
            <a:lvl1pPr>
              <a:defRPr sz="7058" spc="-98" baseline="0">
                <a:solidFill>
                  <a:schemeClr val="tx1"/>
                </a:solidFill>
              </a:defRPr>
            </a:lvl1pPr>
          </a:lstStyle>
          <a:p>
            <a:r>
              <a:rPr lang="en-US" dirty="0" smtClean="0"/>
              <a:t>Demo title</a:t>
            </a:r>
            <a:endParaRPr lang="en-US" dirty="0"/>
          </a:p>
        </p:txBody>
      </p:sp>
      <p:sp>
        <p:nvSpPr>
          <p:cNvPr id="5" name="Text Placeholder 4"/>
          <p:cNvSpPr>
            <a:spLocks noGrp="1"/>
          </p:cNvSpPr>
          <p:nvPr userDrawn="1">
            <p:ph type="body" sz="quarter" idx="12" hasCustomPrompt="1"/>
          </p:nvPr>
        </p:nvSpPr>
        <p:spPr>
          <a:xfrm>
            <a:off x="2794067" y="4183527"/>
            <a:ext cx="8453371" cy="1793881"/>
          </a:xfrm>
          <a:noFill/>
        </p:spPr>
        <p:txBody>
          <a:bodyPr lIns="146304" tIns="91440" rIns="146304" bIns="91440">
            <a:noAutofit/>
          </a:bodyPr>
          <a:lstStyle>
            <a:lvl1pPr marL="0" indent="0">
              <a:spcBef>
                <a:spcPts val="0"/>
              </a:spcBef>
              <a:buNone/>
              <a:defRPr sz="2353" spc="0" baseline="0">
                <a:solidFill>
                  <a:schemeClr val="tx1"/>
                </a:solidFill>
                <a:latin typeface="+mn-lt"/>
              </a:defRPr>
            </a:lvl1pPr>
          </a:lstStyle>
          <a:p>
            <a:pPr lvl="0"/>
            <a:r>
              <a:rPr lang="en-US" dirty="0" smtClean="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grpSp>
      <p:sp>
        <p:nvSpPr>
          <p:cNvPr id="4" name="Rectangle 3"/>
          <p:cNvSpPr/>
          <p:nvPr userDrawn="1"/>
        </p:nvSpPr>
        <p:spPr>
          <a:xfrm>
            <a:off x="2794065" y="1499208"/>
            <a:ext cx="1044773" cy="454420"/>
          </a:xfrm>
          <a:prstGeom prst="rect">
            <a:avLst/>
          </a:prstGeom>
        </p:spPr>
        <p:txBody>
          <a:bodyPr wrap="none" lIns="146304">
            <a:spAutoFit/>
          </a:bodyPr>
          <a:lstStyle/>
          <a:p>
            <a:r>
              <a:rPr lang="en-US" sz="2353" dirty="0" smtClean="0">
                <a:solidFill>
                  <a:srgbClr val="4D4D4D"/>
                </a:solidFill>
              </a:rPr>
              <a:t>Demo</a:t>
            </a:r>
            <a:endParaRPr lang="en-US" dirty="0">
              <a:solidFill>
                <a:srgbClr val="4D4D4D"/>
              </a:solidFill>
            </a:endParaRPr>
          </a:p>
        </p:txBody>
      </p:sp>
    </p:spTree>
    <p:extLst>
      <p:ext uri="{BB962C8B-B14F-4D97-AF65-F5344CB8AC3E}">
        <p14:creationId xmlns:p14="http://schemas.microsoft.com/office/powerpoint/2010/main" val="254935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solidFill>
                  <a:schemeClr val="tx2"/>
                </a:solidFill>
              </a:defRPr>
            </a:lvl1pPr>
          </a:lstStyle>
          <a:p>
            <a:pPr lvl="0"/>
            <a:r>
              <a:rPr lang="en-US" dirty="0" smtClean="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4"/>
          <p:cNvGrpSpPr>
            <a:grpSpLocks noChangeAspect="1"/>
          </p:cNvGrpSpPr>
          <p:nvPr userDrawn="1"/>
        </p:nvGrpSpPr>
        <p:grpSpPr bwMode="auto">
          <a:xfrm>
            <a:off x="10313555" y="6327230"/>
            <a:ext cx="1475366" cy="269276"/>
            <a:chOff x="6627" y="4065"/>
            <a:chExt cx="948" cy="173"/>
          </a:xfrm>
        </p:grpSpPr>
        <p:sp>
          <p:nvSpPr>
            <p:cNvPr id="21"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2"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3"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4"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5"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6"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7" name="Rectangle 10"/>
            <p:cNvSpPr>
              <a:spLocks noChangeArrowheads="1"/>
            </p:cNvSpPr>
            <p:nvPr userDrawn="1"/>
          </p:nvSpPr>
          <p:spPr bwMode="auto">
            <a:xfrm>
              <a:off x="7010" y="4121"/>
              <a:ext cx="26" cy="1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9" name="Rectangle 11"/>
            <p:cNvSpPr>
              <a:spLocks noChangeArrowheads="1"/>
            </p:cNvSpPr>
            <p:nvPr userDrawn="1"/>
          </p:nvSpPr>
          <p:spPr bwMode="auto">
            <a:xfrm>
              <a:off x="7061" y="4065"/>
              <a:ext cx="25" cy="17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0"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1"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2"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3" name="Rectangle 15"/>
            <p:cNvSpPr>
              <a:spLocks noChangeArrowheads="1"/>
            </p:cNvSpPr>
            <p:nvPr userDrawn="1"/>
          </p:nvSpPr>
          <p:spPr bwMode="auto">
            <a:xfrm>
              <a:off x="7342" y="4139"/>
              <a:ext cx="3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T</a:t>
              </a:r>
              <a:endParaRPr lang="en-US" altLang="en-US" sz="1765" dirty="0" smtClean="0">
                <a:solidFill>
                  <a:srgbClr val="4D4D4D"/>
                </a:solidFill>
                <a:latin typeface="Segoe UI" panose="020B0502040204020203" pitchFamily="34" charset="0"/>
              </a:endParaRPr>
            </a:p>
          </p:txBody>
        </p:sp>
        <p:sp>
          <p:nvSpPr>
            <p:cNvPr id="34" name="Rectangle 16"/>
            <p:cNvSpPr>
              <a:spLocks noChangeArrowheads="1"/>
            </p:cNvSpPr>
            <p:nvPr userDrawn="1"/>
          </p:nvSpPr>
          <p:spPr bwMode="auto">
            <a:xfrm>
              <a:off x="7375" y="4139"/>
              <a:ext cx="1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OUR</a:t>
              </a:r>
              <a:endParaRPr lang="en-US" altLang="en-US" sz="1765" dirty="0" smtClean="0">
                <a:solidFill>
                  <a:srgbClr val="4D4D4D"/>
                </a:solidFill>
                <a:latin typeface="Segoe UI" panose="020B0502040204020203" pitchFamily="34" charset="0"/>
              </a:endParaRPr>
            </a:p>
          </p:txBody>
        </p:sp>
      </p:grpSp>
    </p:spTree>
    <p:extLst>
      <p:ext uri="{BB962C8B-B14F-4D97-AF65-F5344CB8AC3E}">
        <p14:creationId xmlns:p14="http://schemas.microsoft.com/office/powerpoint/2010/main" val="157460596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theme" Target="../theme/theme3.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4.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theme" Target="../theme/theme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 id="2147485074" r:id="rId4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636012"/>
      </p:ext>
    </p:extLst>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 id="2147485088" r:id="rId12"/>
    <p:sldLayoutId id="2147485089" r:id="rId13"/>
    <p:sldLayoutId id="2147485090" r:id="rId14"/>
    <p:sldLayoutId id="2147485091" r:id="rId15"/>
    <p:sldLayoutId id="214748509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5.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5.xml"/><Relationship Id="rId6" Type="http://schemas.openxmlformats.org/officeDocument/2006/relationships/image" Target="../media/image35.jpg"/><Relationship Id="rId5" Type="http://schemas.openxmlformats.org/officeDocument/2006/relationships/image" Target="../media/image34.jp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Widnows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41870"/>
            <a:ext cx="12192000" cy="5389647"/>
          </a:xfrm>
          <a:prstGeom prst="rect">
            <a:avLst/>
          </a:prstGeom>
        </p:spPr>
      </p:pic>
      <p:sp>
        <p:nvSpPr>
          <p:cNvPr id="3" name="TextBox 2"/>
          <p:cNvSpPr txBox="1"/>
          <p:nvPr/>
        </p:nvSpPr>
        <p:spPr>
          <a:xfrm>
            <a:off x="1660073" y="2372555"/>
            <a:ext cx="6216976" cy="212827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Camp</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//Labs</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2015</a:t>
            </a:r>
          </a:p>
        </p:txBody>
      </p:sp>
    </p:spTree>
    <p:extLst>
      <p:ext uri="{BB962C8B-B14F-4D97-AF65-F5344CB8AC3E}">
        <p14:creationId xmlns:p14="http://schemas.microsoft.com/office/powerpoint/2010/main" val="540045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Расписание</a:t>
            </a:r>
            <a:endParaRPr lang="en-US" dirty="0"/>
          </a:p>
        </p:txBody>
      </p:sp>
      <p:sp>
        <p:nvSpPr>
          <p:cNvPr id="3" name="Текст 2"/>
          <p:cNvSpPr>
            <a:spLocks noGrp="1"/>
          </p:cNvSpPr>
          <p:nvPr>
            <p:ph type="body" sz="quarter" idx="10"/>
          </p:nvPr>
        </p:nvSpPr>
        <p:spPr>
          <a:xfrm>
            <a:off x="269240" y="2201618"/>
            <a:ext cx="4672406" cy="1013808"/>
          </a:xfrm>
          <a:solidFill>
            <a:schemeClr val="bg2">
              <a:lumMod val="75000"/>
            </a:schemeClr>
          </a:solidFill>
        </p:spPr>
        <p:txBody>
          <a:bodyPr anchor="ctr"/>
          <a:lstStyle/>
          <a:p>
            <a:pPr marL="0" indent="0">
              <a:buNone/>
            </a:pPr>
            <a:r>
              <a:rPr lang="ru-RU" dirty="0" smtClean="0"/>
              <a:t>10:30 Введение в </a:t>
            </a:r>
            <a:r>
              <a:rPr lang="en-US" dirty="0" smtClean="0"/>
              <a:t>UWP</a:t>
            </a:r>
            <a:endParaRPr lang="en-US" dirty="0"/>
          </a:p>
        </p:txBody>
      </p:sp>
      <p:sp>
        <p:nvSpPr>
          <p:cNvPr id="11" name="Текст 2"/>
          <p:cNvSpPr>
            <a:spLocks noGrp="1"/>
          </p:cNvSpPr>
          <p:nvPr>
            <p:ph type="body" sz="quarter" idx="10"/>
          </p:nvPr>
        </p:nvSpPr>
        <p:spPr>
          <a:xfrm>
            <a:off x="269240" y="3440325"/>
            <a:ext cx="4672406" cy="1074964"/>
          </a:xfrm>
          <a:solidFill>
            <a:schemeClr val="bg2">
              <a:lumMod val="75000"/>
            </a:schemeClr>
          </a:solidFill>
        </p:spPr>
        <p:txBody>
          <a:bodyPr anchor="ctr"/>
          <a:lstStyle/>
          <a:p>
            <a:pPr marL="0" indent="0">
              <a:buNone/>
            </a:pPr>
            <a:r>
              <a:rPr lang="ru-RU" dirty="0" smtClean="0"/>
              <a:t>11:40 Адаптивный </a:t>
            </a:r>
            <a:r>
              <a:rPr lang="en-US" dirty="0" smtClean="0"/>
              <a:t>UI</a:t>
            </a:r>
            <a:endParaRPr lang="en-US" dirty="0"/>
          </a:p>
        </p:txBody>
      </p:sp>
      <p:sp>
        <p:nvSpPr>
          <p:cNvPr id="12" name="Текст 2"/>
          <p:cNvSpPr>
            <a:spLocks noGrp="1"/>
          </p:cNvSpPr>
          <p:nvPr>
            <p:ph type="body" sz="quarter" idx="10"/>
          </p:nvPr>
        </p:nvSpPr>
        <p:spPr>
          <a:xfrm>
            <a:off x="269240" y="4770857"/>
            <a:ext cx="4672406" cy="619144"/>
          </a:xfrm>
          <a:solidFill>
            <a:schemeClr val="accent2">
              <a:lumMod val="75000"/>
            </a:schemeClr>
          </a:solidFill>
        </p:spPr>
        <p:txBody>
          <a:bodyPr anchor="ctr"/>
          <a:lstStyle/>
          <a:p>
            <a:pPr marL="0" indent="0">
              <a:buNone/>
            </a:pPr>
            <a:r>
              <a:rPr lang="ru-RU" dirty="0" smtClean="0"/>
              <a:t>Кофе</a:t>
            </a:r>
            <a:endParaRPr lang="en-US" dirty="0"/>
          </a:p>
        </p:txBody>
      </p:sp>
      <p:sp>
        <p:nvSpPr>
          <p:cNvPr id="17" name="Текст 2"/>
          <p:cNvSpPr>
            <a:spLocks noGrp="1"/>
          </p:cNvSpPr>
          <p:nvPr>
            <p:ph type="body" sz="quarter" idx="10"/>
          </p:nvPr>
        </p:nvSpPr>
        <p:spPr>
          <a:xfrm>
            <a:off x="269240" y="1403787"/>
            <a:ext cx="4692726" cy="572932"/>
          </a:xfrm>
          <a:solidFill>
            <a:schemeClr val="bg2">
              <a:lumMod val="75000"/>
            </a:schemeClr>
          </a:solidFill>
        </p:spPr>
        <p:txBody>
          <a:bodyPr anchor="ctr"/>
          <a:lstStyle/>
          <a:p>
            <a:pPr marL="0" indent="0">
              <a:buNone/>
            </a:pPr>
            <a:r>
              <a:rPr lang="ru-RU" dirty="0" smtClean="0"/>
              <a:t>10:00 Открытие и </a:t>
            </a:r>
            <a:r>
              <a:rPr lang="en-US" dirty="0" smtClean="0"/>
              <a:t>Setup</a:t>
            </a:r>
            <a:endParaRPr lang="en-US" dirty="0"/>
          </a:p>
        </p:txBody>
      </p:sp>
      <p:sp>
        <p:nvSpPr>
          <p:cNvPr id="19" name="Текст 2"/>
          <p:cNvSpPr>
            <a:spLocks noGrp="1"/>
          </p:cNvSpPr>
          <p:nvPr>
            <p:ph type="body" sz="quarter" idx="10"/>
          </p:nvPr>
        </p:nvSpPr>
        <p:spPr>
          <a:xfrm rot="16200000">
            <a:off x="3572723" y="3030599"/>
            <a:ext cx="4894454" cy="1640828"/>
          </a:xfrm>
          <a:solidFill>
            <a:schemeClr val="accent4"/>
          </a:solidFill>
        </p:spPr>
        <p:txBody>
          <a:bodyPr anchor="ctr"/>
          <a:lstStyle/>
          <a:p>
            <a:pPr marL="0" indent="0" algn="ctr">
              <a:buNone/>
            </a:pPr>
            <a:r>
              <a:rPr lang="ru-RU" dirty="0" smtClean="0"/>
              <a:t>13:30 Обед</a:t>
            </a:r>
            <a:endParaRPr lang="en-US" dirty="0"/>
          </a:p>
        </p:txBody>
      </p:sp>
      <p:sp>
        <p:nvSpPr>
          <p:cNvPr id="20" name="Текст 2"/>
          <p:cNvSpPr>
            <a:spLocks noGrp="1"/>
          </p:cNvSpPr>
          <p:nvPr>
            <p:ph type="body" sz="quarter" idx="10"/>
          </p:nvPr>
        </p:nvSpPr>
        <p:spPr>
          <a:xfrm>
            <a:off x="269240" y="5679096"/>
            <a:ext cx="4672406" cy="619144"/>
          </a:xfrm>
          <a:solidFill>
            <a:schemeClr val="bg2">
              <a:lumMod val="75000"/>
            </a:schemeClr>
          </a:solidFill>
        </p:spPr>
        <p:txBody>
          <a:bodyPr anchor="ctr"/>
          <a:lstStyle/>
          <a:p>
            <a:pPr marL="0" indent="0">
              <a:buNone/>
            </a:pPr>
            <a:r>
              <a:rPr lang="ru-RU" dirty="0" smtClean="0"/>
              <a:t>1</a:t>
            </a:r>
            <a:r>
              <a:rPr lang="en-US" dirty="0" smtClean="0"/>
              <a:t>3</a:t>
            </a:r>
            <a:r>
              <a:rPr lang="ru-RU" dirty="0" smtClean="0"/>
              <a:t>:</a:t>
            </a:r>
            <a:r>
              <a:rPr lang="en-US" dirty="0" smtClean="0"/>
              <a:t>0</a:t>
            </a:r>
            <a:r>
              <a:rPr lang="ru-RU" dirty="0" smtClean="0"/>
              <a:t>0 Плитки и </a:t>
            </a:r>
            <a:r>
              <a:rPr lang="ru-RU" dirty="0" err="1" smtClean="0"/>
              <a:t>уведомл</a:t>
            </a:r>
            <a:r>
              <a:rPr lang="ru-RU" dirty="0" smtClean="0"/>
              <a:t>.</a:t>
            </a:r>
            <a:endParaRPr lang="en-US" dirty="0"/>
          </a:p>
        </p:txBody>
      </p:sp>
      <p:sp>
        <p:nvSpPr>
          <p:cNvPr id="21" name="Текст 2"/>
          <p:cNvSpPr>
            <a:spLocks noGrp="1"/>
          </p:cNvSpPr>
          <p:nvPr>
            <p:ph type="body" sz="quarter" idx="10"/>
          </p:nvPr>
        </p:nvSpPr>
        <p:spPr>
          <a:xfrm>
            <a:off x="7077934" y="2498228"/>
            <a:ext cx="4672406" cy="979392"/>
          </a:xfrm>
          <a:solidFill>
            <a:schemeClr val="bg2">
              <a:lumMod val="75000"/>
            </a:schemeClr>
          </a:solidFill>
        </p:spPr>
        <p:txBody>
          <a:bodyPr anchor="ctr"/>
          <a:lstStyle/>
          <a:p>
            <a:pPr marL="0" indent="0">
              <a:buNone/>
            </a:pPr>
            <a:r>
              <a:rPr lang="ru-RU" dirty="0" smtClean="0"/>
              <a:t>1</a:t>
            </a:r>
            <a:r>
              <a:rPr lang="en-US" dirty="0" smtClean="0"/>
              <a:t>5</a:t>
            </a:r>
            <a:r>
              <a:rPr lang="ru-RU" dirty="0" smtClean="0"/>
              <a:t>:</a:t>
            </a:r>
            <a:r>
              <a:rPr lang="en-US" dirty="0" smtClean="0"/>
              <a:t>4</a:t>
            </a:r>
            <a:r>
              <a:rPr lang="ru-RU" dirty="0" smtClean="0"/>
              <a:t>0 Облако</a:t>
            </a:r>
            <a:endParaRPr lang="en-US" dirty="0"/>
          </a:p>
        </p:txBody>
      </p:sp>
      <p:sp>
        <p:nvSpPr>
          <p:cNvPr id="22" name="Текст 2"/>
          <p:cNvSpPr>
            <a:spLocks noGrp="1"/>
          </p:cNvSpPr>
          <p:nvPr>
            <p:ph type="body" sz="quarter" idx="10"/>
          </p:nvPr>
        </p:nvSpPr>
        <p:spPr>
          <a:xfrm>
            <a:off x="7077934" y="4407422"/>
            <a:ext cx="4672406" cy="1114204"/>
          </a:xfrm>
          <a:solidFill>
            <a:schemeClr val="bg2">
              <a:lumMod val="75000"/>
            </a:schemeClr>
          </a:solidFill>
        </p:spPr>
        <p:txBody>
          <a:bodyPr anchor="ctr"/>
          <a:lstStyle/>
          <a:p>
            <a:pPr marL="0" indent="0">
              <a:buNone/>
            </a:pPr>
            <a:r>
              <a:rPr lang="ru-RU" dirty="0" smtClean="0"/>
              <a:t>17:00 </a:t>
            </a:r>
            <a:r>
              <a:rPr lang="en-US" dirty="0" smtClean="0"/>
              <a:t>Personal Computing</a:t>
            </a:r>
            <a:endParaRPr lang="en-US" dirty="0"/>
          </a:p>
        </p:txBody>
      </p:sp>
      <p:sp>
        <p:nvSpPr>
          <p:cNvPr id="23" name="Текст 2"/>
          <p:cNvSpPr>
            <a:spLocks noGrp="1"/>
          </p:cNvSpPr>
          <p:nvPr>
            <p:ph type="body" sz="quarter" idx="10"/>
          </p:nvPr>
        </p:nvSpPr>
        <p:spPr>
          <a:xfrm>
            <a:off x="7077934" y="3632949"/>
            <a:ext cx="4672406" cy="619144"/>
          </a:xfrm>
          <a:solidFill>
            <a:schemeClr val="accent2">
              <a:lumMod val="75000"/>
            </a:schemeClr>
          </a:solidFill>
        </p:spPr>
        <p:txBody>
          <a:bodyPr/>
          <a:lstStyle/>
          <a:p>
            <a:pPr marL="0" indent="0">
              <a:buNone/>
            </a:pPr>
            <a:r>
              <a:rPr lang="ru-RU" dirty="0" smtClean="0"/>
              <a:t>Кофе</a:t>
            </a:r>
            <a:endParaRPr lang="en-US" dirty="0"/>
          </a:p>
        </p:txBody>
      </p:sp>
      <p:sp>
        <p:nvSpPr>
          <p:cNvPr id="24" name="Текст 2"/>
          <p:cNvSpPr>
            <a:spLocks noGrp="1"/>
          </p:cNvSpPr>
          <p:nvPr>
            <p:ph type="body" sz="quarter" idx="10"/>
          </p:nvPr>
        </p:nvSpPr>
        <p:spPr>
          <a:xfrm>
            <a:off x="7077934" y="1380680"/>
            <a:ext cx="4692726" cy="1012895"/>
          </a:xfrm>
          <a:solidFill>
            <a:schemeClr val="bg2">
              <a:lumMod val="75000"/>
            </a:schemeClr>
          </a:solidFill>
        </p:spPr>
        <p:txBody>
          <a:bodyPr anchor="ctr"/>
          <a:lstStyle/>
          <a:p>
            <a:pPr marL="0" indent="0">
              <a:buNone/>
            </a:pPr>
            <a:r>
              <a:rPr lang="ru-RU" dirty="0" smtClean="0"/>
              <a:t>14:30 </a:t>
            </a:r>
            <a:r>
              <a:rPr lang="en-US" dirty="0" smtClean="0"/>
              <a:t>Edge &amp; HTML/JS</a:t>
            </a:r>
            <a:endParaRPr lang="en-US" dirty="0"/>
          </a:p>
        </p:txBody>
      </p:sp>
      <p:sp>
        <p:nvSpPr>
          <p:cNvPr id="25" name="Текст 2"/>
          <p:cNvSpPr>
            <a:spLocks noGrp="1"/>
          </p:cNvSpPr>
          <p:nvPr>
            <p:ph type="body" sz="quarter" idx="10"/>
          </p:nvPr>
        </p:nvSpPr>
        <p:spPr>
          <a:xfrm>
            <a:off x="7077934" y="5679096"/>
            <a:ext cx="4672406" cy="619144"/>
          </a:xfrm>
          <a:solidFill>
            <a:schemeClr val="bg2">
              <a:lumMod val="75000"/>
            </a:schemeClr>
          </a:solidFill>
        </p:spPr>
        <p:txBody>
          <a:bodyPr anchor="ctr"/>
          <a:lstStyle/>
          <a:p>
            <a:pPr marL="0" indent="0">
              <a:buNone/>
            </a:pPr>
            <a:r>
              <a:rPr lang="ru-RU" dirty="0" smtClean="0"/>
              <a:t>1</a:t>
            </a:r>
            <a:r>
              <a:rPr lang="en-US" dirty="0"/>
              <a:t>8</a:t>
            </a:r>
            <a:r>
              <a:rPr lang="ru-RU" dirty="0" smtClean="0"/>
              <a:t>:</a:t>
            </a:r>
            <a:r>
              <a:rPr lang="en-US" dirty="0"/>
              <a:t>1</a:t>
            </a:r>
            <a:r>
              <a:rPr lang="ru-RU" dirty="0" smtClean="0"/>
              <a:t>0 Публикация прил.</a:t>
            </a:r>
            <a:endParaRPr lang="en-US" dirty="0"/>
          </a:p>
        </p:txBody>
      </p:sp>
    </p:spTree>
    <p:extLst>
      <p:ext uri="{BB962C8B-B14F-4D97-AF65-F5344CB8AC3E}">
        <p14:creationId xmlns:p14="http://schemas.microsoft.com/office/powerpoint/2010/main" val="170653342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Wi-Fi</a:t>
            </a:r>
            <a:endParaRPr lang="en-US" dirty="0"/>
          </a:p>
        </p:txBody>
      </p:sp>
      <p:sp>
        <p:nvSpPr>
          <p:cNvPr id="3" name="Текст 2"/>
          <p:cNvSpPr>
            <a:spLocks noGrp="1"/>
          </p:cNvSpPr>
          <p:nvPr>
            <p:ph type="body" sz="quarter" idx="10"/>
          </p:nvPr>
        </p:nvSpPr>
        <p:spPr>
          <a:xfrm>
            <a:off x="4057649" y="2877174"/>
            <a:ext cx="7534165" cy="1446550"/>
          </a:xfrm>
        </p:spPr>
        <p:txBody>
          <a:bodyPr/>
          <a:lstStyle/>
          <a:p>
            <a:pPr marL="0" indent="0">
              <a:buNone/>
            </a:pPr>
            <a:r>
              <a:rPr lang="en-US" sz="4000" dirty="0" smtClean="0"/>
              <a:t>Windows Camp // Labs</a:t>
            </a:r>
          </a:p>
          <a:p>
            <a:pPr marL="0" indent="0">
              <a:buNone/>
            </a:pPr>
            <a:r>
              <a:rPr lang="en-US" sz="4000" dirty="0" smtClean="0"/>
              <a:t>Developer1</a:t>
            </a:r>
            <a:endParaRPr lang="en-US" sz="4000" dirty="0"/>
          </a:p>
        </p:txBody>
      </p:sp>
      <p:pic>
        <p:nvPicPr>
          <p:cNvPr id="8" name="Рисунок 7" descr="Wifi Logo Right Clip Art at Clker.com - vector clip art onlin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90" y="2112455"/>
            <a:ext cx="2742479" cy="2975987"/>
          </a:xfrm>
          <a:prstGeom prst="rect">
            <a:avLst/>
          </a:prstGeom>
        </p:spPr>
      </p:pic>
    </p:spTree>
    <p:extLst>
      <p:ext uri="{BB962C8B-B14F-4D97-AF65-F5344CB8AC3E}">
        <p14:creationId xmlns:p14="http://schemas.microsoft.com/office/powerpoint/2010/main" val="177927688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Приятной работы!</a:t>
            </a:r>
            <a:endParaRPr lang="en-US" dirty="0"/>
          </a:p>
        </p:txBody>
      </p:sp>
      <p:sp>
        <p:nvSpPr>
          <p:cNvPr id="3" name="Текст 2"/>
          <p:cNvSpPr>
            <a:spLocks noGrp="1"/>
          </p:cNvSpPr>
          <p:nvPr>
            <p:ph type="body" sz="quarter" idx="10"/>
          </p:nvPr>
        </p:nvSpPr>
        <p:spPr>
          <a:xfrm>
            <a:off x="269240" y="1753951"/>
            <a:ext cx="11402807" cy="619144"/>
          </a:xfrm>
        </p:spPr>
        <p:txBody>
          <a:bodyPr/>
          <a:lstStyle/>
          <a:p>
            <a:pPr marL="0" indent="0">
              <a:buNone/>
            </a:pPr>
            <a:r>
              <a:rPr lang="en-US" dirty="0" smtClean="0"/>
              <a:t>http://github.com/evangelism/WinDevWorkshop</a:t>
            </a:r>
            <a:endParaRPr lang="en-US" dirty="0"/>
          </a:p>
        </p:txBody>
      </p:sp>
      <p:sp>
        <p:nvSpPr>
          <p:cNvPr id="5" name="Текст 2"/>
          <p:cNvSpPr>
            <a:spLocks noGrp="1"/>
          </p:cNvSpPr>
          <p:nvPr>
            <p:ph type="body" sz="quarter" idx="10"/>
          </p:nvPr>
        </p:nvSpPr>
        <p:spPr>
          <a:xfrm>
            <a:off x="5755342" y="3280503"/>
            <a:ext cx="5916705" cy="1735860"/>
          </a:xfrm>
        </p:spPr>
        <p:txBody>
          <a:bodyPr/>
          <a:lstStyle/>
          <a:p>
            <a:pPr marL="0" indent="0">
              <a:buNone/>
            </a:pPr>
            <a:r>
              <a:rPr lang="ru-RU" sz="2800" i="1" dirty="0" smtClean="0"/>
              <a:t>Нам очень важно ваше мнение! Заполните анкету по индивидуальной ссылке, которая </a:t>
            </a:r>
            <a:r>
              <a:rPr lang="ru-RU" sz="2800" i="1" dirty="0" smtClean="0"/>
              <a:t>была </a:t>
            </a:r>
            <a:r>
              <a:rPr lang="ru-RU" sz="2800" i="1" dirty="0" smtClean="0"/>
              <a:t>выслана </a:t>
            </a:r>
            <a:r>
              <a:rPr lang="ru-RU" sz="2800" i="1" dirty="0" smtClean="0"/>
              <a:t>вам по </a:t>
            </a:r>
            <a:r>
              <a:rPr lang="en-US" sz="2800" i="1" dirty="0" smtClean="0"/>
              <a:t>e-mail!</a:t>
            </a:r>
            <a:endParaRPr lang="en-US" sz="2800" i="1"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376516" y="3280503"/>
            <a:ext cx="5152535" cy="2898301"/>
          </a:xfrm>
          <a:prstGeom prst="rect">
            <a:avLst/>
          </a:prstGeom>
        </p:spPr>
      </p:pic>
    </p:spTree>
    <p:extLst>
      <p:ext uri="{BB962C8B-B14F-4D97-AF65-F5344CB8AC3E}">
        <p14:creationId xmlns:p14="http://schemas.microsoft.com/office/powerpoint/2010/main" val="33110403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p:cNvSpPr/>
          <p:nvPr/>
        </p:nvSpPr>
        <p:spPr>
          <a:xfrm>
            <a:off x="4597364" y="4795289"/>
            <a:ext cx="277351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Segoe UI"/>
                <a:ea typeface="+mn-ea"/>
                <a:cs typeface="Segoe UI" panose="020B0502040204020203" pitchFamily="34" charset="0"/>
              </a:rPr>
              <a:t>#</a:t>
            </a:r>
            <a:r>
              <a:rPr kumimoji="0" lang="en-US" sz="3200" b="0" i="0" u="none" strike="noStrike" kern="1200" cap="none" spc="0" normalizeH="0" baseline="0" noProof="0" dirty="0" err="1" smtClean="0">
                <a:ln>
                  <a:noFill/>
                </a:ln>
                <a:solidFill>
                  <a:prstClr val="white"/>
                </a:solidFill>
                <a:effectLst/>
                <a:uLnTx/>
                <a:uFillTx/>
                <a:latin typeface="Segoe UI"/>
                <a:ea typeface="+mn-ea"/>
                <a:cs typeface="Segoe UI" panose="020B0502040204020203" pitchFamily="34" charset="0"/>
              </a:rPr>
              <a:t>wincamplabs</a:t>
            </a:r>
            <a:endParaRPr kumimoji="0" lang="ru-RU"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135912" y="3770970"/>
            <a:ext cx="742205" cy="603408"/>
          </a:xfrm>
          <a:prstGeom prst="rect">
            <a:avLst/>
          </a:prstGeom>
          <a:effectLst/>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118285" y="3727225"/>
            <a:ext cx="710409" cy="710409"/>
          </a:xfrm>
          <a:prstGeom prst="rect">
            <a:avLst/>
          </a:prstGeom>
          <a:effectLst/>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133401" y="3694056"/>
            <a:ext cx="762343" cy="762343"/>
          </a:xfrm>
          <a:prstGeom prst="rect">
            <a:avLst/>
          </a:prstGeom>
          <a:effectLst/>
        </p:spPr>
      </p:pic>
      <p:pic>
        <p:nvPicPr>
          <p:cNvPr id="7" name="Picture 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68862" y="3727225"/>
            <a:ext cx="710409" cy="710409"/>
          </a:xfrm>
          <a:prstGeom prst="rect">
            <a:avLst/>
          </a:prstGeom>
          <a:effectLst/>
        </p:spPr>
      </p:pic>
      <p:sp>
        <p:nvSpPr>
          <p:cNvPr id="8" name="TextBox 7"/>
          <p:cNvSpPr txBox="1"/>
          <p:nvPr/>
        </p:nvSpPr>
        <p:spPr>
          <a:xfrm>
            <a:off x="2838737" y="1566698"/>
            <a:ext cx="6290759" cy="1809726"/>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2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Camp //Labs</a:t>
            </a:r>
            <a:endParaRPr kumimoji="0" lang="ru-RU" sz="24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60562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ru-RU" dirty="0" smtClean="0"/>
              <a:t>Дмитрий Сошников</a:t>
            </a:r>
            <a:endParaRPr lang="ru-RU" dirty="0"/>
          </a:p>
          <a:p>
            <a:r>
              <a:rPr lang="ru-RU" sz="2000" dirty="0" smtClean="0"/>
              <a:t>Технологический евангелист, </a:t>
            </a:r>
            <a:r>
              <a:rPr lang="en-US" sz="2000" dirty="0" smtClean="0"/>
              <a:t>Microsoft</a:t>
            </a:r>
            <a:endParaRPr lang="ru-RU" sz="2000" dirty="0" smtClean="0"/>
          </a:p>
          <a:p>
            <a:r>
              <a:rPr lang="en-US" sz="2000" dirty="0" smtClean="0"/>
              <a:t>dmitryso@microsoft.com | vk.com/</a:t>
            </a:r>
            <a:r>
              <a:rPr lang="en-US" sz="2000" dirty="0" err="1" smtClean="0"/>
              <a:t>shwars</a:t>
            </a:r>
            <a:endParaRPr lang="ru-RU" sz="2000" dirty="0"/>
          </a:p>
          <a:p>
            <a:endParaRPr lang="ru-RU" sz="2000" dirty="0"/>
          </a:p>
        </p:txBody>
      </p:sp>
      <p:sp>
        <p:nvSpPr>
          <p:cNvPr id="2" name="Title 1"/>
          <p:cNvSpPr>
            <a:spLocks noGrp="1"/>
          </p:cNvSpPr>
          <p:nvPr>
            <p:ph type="title"/>
          </p:nvPr>
        </p:nvSpPr>
        <p:spPr>
          <a:prstGeom prst="rect">
            <a:avLst/>
          </a:prstGeom>
        </p:spPr>
        <p:txBody>
          <a:bodyPr/>
          <a:lstStyle/>
          <a:p>
            <a:r>
              <a:rPr lang="ru-RU" dirty="0" smtClean="0"/>
              <a:t>Добро пожаловать на </a:t>
            </a:r>
            <a:r>
              <a:rPr lang="en-US" dirty="0" smtClean="0"/>
              <a:t/>
            </a:r>
            <a:br>
              <a:rPr lang="en-US" dirty="0" smtClean="0"/>
            </a:br>
            <a:r>
              <a:rPr lang="en-US" dirty="0" smtClean="0"/>
              <a:t>Windows Camp // Labs</a:t>
            </a:r>
            <a:endParaRPr lang="ru-RU" dirty="0"/>
          </a:p>
        </p:txBody>
      </p:sp>
      <p:sp>
        <p:nvSpPr>
          <p:cNvPr id="4" name="TextBox 3"/>
          <p:cNvSpPr txBox="1"/>
          <p:nvPr/>
        </p:nvSpPr>
        <p:spPr>
          <a:xfrm>
            <a:off x="3786938" y="1024666"/>
            <a:ext cx="833883" cy="1446550"/>
          </a:xfrm>
          <a:prstGeom prst="rect">
            <a:avLst/>
          </a:prstGeom>
          <a:noFill/>
        </p:spPr>
        <p:txBody>
          <a:bodyPr wrap="none" rtlCol="0">
            <a:spAutoFit/>
          </a:bodyPr>
          <a:lstStyle/>
          <a:p>
            <a:r>
              <a:rPr lang="en-US" sz="8800" b="1" dirty="0" smtClean="0"/>
              <a:t>0</a:t>
            </a:r>
            <a:endParaRPr lang="en-US" sz="8800" b="1" dirty="0"/>
          </a:p>
        </p:txBody>
      </p:sp>
    </p:spTree>
    <p:extLst>
      <p:ext uri="{BB962C8B-B14F-4D97-AF65-F5344CB8AC3E}">
        <p14:creationId xmlns:p14="http://schemas.microsoft.com/office/powerpoint/2010/main" val="1631291093"/>
      </p:ext>
    </p:extLst>
  </p:cSld>
  <p:clrMapOvr>
    <a:masterClrMapping/>
  </p:clrMapOvr>
  <p:transition spd="slow" advClick="0" advTm="9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Windows Camp</a:t>
            </a:r>
            <a:endParaRPr lang="en-US" dirty="0"/>
          </a:p>
        </p:txBody>
      </p:sp>
      <p:sp>
        <p:nvSpPr>
          <p:cNvPr id="5" name="Текст 4"/>
          <p:cNvSpPr>
            <a:spLocks noGrp="1"/>
          </p:cNvSpPr>
          <p:nvPr>
            <p:ph type="body" sz="quarter" idx="10"/>
          </p:nvPr>
        </p:nvSpPr>
        <p:spPr>
          <a:xfrm>
            <a:off x="269240" y="1639008"/>
            <a:ext cx="5378548" cy="619144"/>
          </a:xfrm>
        </p:spPr>
        <p:txBody>
          <a:bodyPr/>
          <a:lstStyle/>
          <a:p>
            <a:pPr marL="0" indent="0">
              <a:buNone/>
            </a:pPr>
            <a:r>
              <a:rPr lang="en-US" dirty="0" smtClean="0"/>
              <a:t>Windows Camp</a:t>
            </a:r>
            <a:endParaRPr lang="en-US" dirty="0"/>
          </a:p>
        </p:txBody>
      </p:sp>
      <p:sp>
        <p:nvSpPr>
          <p:cNvPr id="6" name="Текст 5"/>
          <p:cNvSpPr>
            <a:spLocks noGrp="1"/>
          </p:cNvSpPr>
          <p:nvPr>
            <p:ph type="body" sz="quarter" idx="11"/>
          </p:nvPr>
        </p:nvSpPr>
        <p:spPr>
          <a:xfrm>
            <a:off x="6544214" y="1639008"/>
            <a:ext cx="5378548" cy="619144"/>
          </a:xfrm>
        </p:spPr>
        <p:txBody>
          <a:bodyPr/>
          <a:lstStyle/>
          <a:p>
            <a:pPr marL="0" indent="0">
              <a:buNone/>
            </a:pPr>
            <a:r>
              <a:rPr lang="en-US" dirty="0" smtClean="0"/>
              <a:t>Windows Camp // Labs</a:t>
            </a:r>
            <a:endParaRPr lang="en-US" dirty="0"/>
          </a:p>
        </p:txBody>
      </p:sp>
      <p:pic>
        <p:nvPicPr>
          <p:cNvPr id="7" name="Рисунок 6"/>
          <p:cNvPicPr>
            <a:picLocks noChangeAspect="1"/>
          </p:cNvPicPr>
          <p:nvPr/>
        </p:nvPicPr>
        <p:blipFill>
          <a:blip r:embed="rId3"/>
          <a:stretch>
            <a:fillRect/>
          </a:stretch>
        </p:blipFill>
        <p:spPr>
          <a:xfrm>
            <a:off x="391685" y="2707985"/>
            <a:ext cx="5705475" cy="3562350"/>
          </a:xfrm>
          <a:prstGeom prst="rect">
            <a:avLst/>
          </a:prstGeom>
        </p:spPr>
      </p:pic>
      <p:pic>
        <p:nvPicPr>
          <p:cNvPr id="8" name="Рисунок 7"/>
          <p:cNvPicPr>
            <a:picLocks noChangeAspect="1"/>
          </p:cNvPicPr>
          <p:nvPr/>
        </p:nvPicPr>
        <p:blipFill>
          <a:blip r:embed="rId4"/>
          <a:stretch>
            <a:fillRect/>
          </a:stretch>
        </p:blipFill>
        <p:spPr>
          <a:xfrm>
            <a:off x="6530770" y="2707985"/>
            <a:ext cx="5391992" cy="3562350"/>
          </a:xfrm>
          <a:prstGeom prst="rect">
            <a:avLst/>
          </a:prstGeom>
        </p:spPr>
      </p:pic>
    </p:spTree>
    <p:extLst>
      <p:ext uri="{BB962C8B-B14F-4D97-AF65-F5344CB8AC3E}">
        <p14:creationId xmlns:p14="http://schemas.microsoft.com/office/powerpoint/2010/main" val="31086190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7 лабораторных работ за один день</a:t>
            </a:r>
            <a:endParaRPr lang="en-US" dirty="0"/>
          </a:p>
        </p:txBody>
      </p:sp>
      <p:sp>
        <p:nvSpPr>
          <p:cNvPr id="3" name="Текст 2"/>
          <p:cNvSpPr>
            <a:spLocks noGrp="1"/>
          </p:cNvSpPr>
          <p:nvPr>
            <p:ph type="body" sz="quarter" idx="10"/>
          </p:nvPr>
        </p:nvSpPr>
        <p:spPr>
          <a:xfrm>
            <a:off x="269241" y="1189176"/>
            <a:ext cx="5378548" cy="619144"/>
          </a:xfrm>
        </p:spPr>
        <p:txBody>
          <a:bodyPr/>
          <a:lstStyle/>
          <a:p>
            <a:pPr marL="0" indent="0">
              <a:buNone/>
            </a:pPr>
            <a:r>
              <a:rPr lang="ru-RU" dirty="0" smtClean="0"/>
              <a:t>На месте</a:t>
            </a:r>
            <a:endParaRPr lang="en-US" dirty="0"/>
          </a:p>
        </p:txBody>
      </p:sp>
      <p:sp>
        <p:nvSpPr>
          <p:cNvPr id="4" name="Текст 3"/>
          <p:cNvSpPr>
            <a:spLocks noGrp="1"/>
          </p:cNvSpPr>
          <p:nvPr>
            <p:ph type="body" sz="quarter" idx="11"/>
          </p:nvPr>
        </p:nvSpPr>
        <p:spPr>
          <a:xfrm>
            <a:off x="6544214" y="1189176"/>
            <a:ext cx="5378548" cy="619144"/>
          </a:xfrm>
        </p:spPr>
        <p:txBody>
          <a:bodyPr/>
          <a:lstStyle/>
          <a:p>
            <a:pPr marL="0" indent="0">
              <a:buNone/>
            </a:pPr>
            <a:r>
              <a:rPr lang="ru-RU" dirty="0" smtClean="0"/>
              <a:t>Онлайн</a:t>
            </a:r>
            <a:endParaRPr lang="en-US" dirty="0"/>
          </a:p>
        </p:txBody>
      </p:sp>
      <p:sp>
        <p:nvSpPr>
          <p:cNvPr id="5" name="Заголовок 1"/>
          <p:cNvSpPr txBox="1">
            <a:spLocks/>
          </p:cNvSpPr>
          <p:nvPr/>
        </p:nvSpPr>
        <p:spPr>
          <a:xfrm>
            <a:off x="269240" y="5824794"/>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t>http://github.com/evangelism/WinDevWorkshop</a:t>
            </a:r>
            <a:endParaRPr lang="ru-RU" sz="4400" dirty="0"/>
          </a:p>
        </p:txBody>
      </p:sp>
      <p:pic>
        <p:nvPicPr>
          <p:cNvPr id="6" name="Рисунок 5"/>
          <p:cNvPicPr>
            <a:picLocks noChangeAspect="1"/>
          </p:cNvPicPr>
          <p:nvPr/>
        </p:nvPicPr>
        <p:blipFill>
          <a:blip r:embed="rId2"/>
          <a:stretch>
            <a:fillRect/>
          </a:stretch>
        </p:blipFill>
        <p:spPr>
          <a:xfrm>
            <a:off x="449113" y="1958085"/>
            <a:ext cx="4700654" cy="3115226"/>
          </a:xfrm>
          <a:prstGeom prst="rect">
            <a:avLst/>
          </a:prstGeom>
        </p:spPr>
      </p:pic>
      <p:pic>
        <p:nvPicPr>
          <p:cNvPr id="7" name="Рисунок 6"/>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6544214" y="1940659"/>
            <a:ext cx="4705066" cy="3115226"/>
          </a:xfrm>
          <a:prstGeom prst="rect">
            <a:avLst/>
          </a:prstGeom>
        </p:spPr>
      </p:pic>
      <p:sp>
        <p:nvSpPr>
          <p:cNvPr id="8" name="Текст 3"/>
          <p:cNvSpPr txBox="1">
            <a:spLocks/>
          </p:cNvSpPr>
          <p:nvPr/>
        </p:nvSpPr>
        <p:spPr>
          <a:xfrm>
            <a:off x="6441120" y="5232848"/>
            <a:ext cx="5378548" cy="619144"/>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1"/>
              </a:buClr>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dirty="0" smtClean="0"/>
              <a:t>#</a:t>
            </a:r>
            <a:r>
              <a:rPr lang="en-US" dirty="0" err="1" smtClean="0"/>
              <a:t>wincamplabs</a:t>
            </a:r>
            <a:endParaRPr lang="en-US" dirty="0"/>
          </a:p>
        </p:txBody>
      </p:sp>
      <p:sp>
        <p:nvSpPr>
          <p:cNvPr id="9" name="Текст 3"/>
          <p:cNvSpPr txBox="1">
            <a:spLocks/>
          </p:cNvSpPr>
          <p:nvPr/>
        </p:nvSpPr>
        <p:spPr>
          <a:xfrm>
            <a:off x="449113" y="5205650"/>
            <a:ext cx="5378548" cy="619144"/>
          </a:xfrm>
          <a:prstGeom prst="rect">
            <a:avLst/>
          </a:prstGeom>
        </p:spPr>
        <p:txBody>
          <a:bodyPr vert="horz" wrap="square" lIns="146304" tIns="91440" rIns="146304" bIns="91440" rtlCol="0">
            <a:spAutoFit/>
          </a:bodyPr>
          <a:lstStyle>
            <a:lvl1pPr marL="281677" marR="0" indent="-281677" algn="l" defTabSz="914367" rtl="0" eaLnBrk="1" fontAlgn="auto" latinLnBrk="0" hangingPunct="1">
              <a:lnSpc>
                <a:spcPct val="90000"/>
              </a:lnSpc>
              <a:spcBef>
                <a:spcPts val="1200"/>
              </a:spcBef>
              <a:spcAft>
                <a:spcPts val="0"/>
              </a:spcAft>
              <a:buClr>
                <a:schemeClr val="tx1"/>
              </a:buClr>
              <a:buSzPct val="90000"/>
              <a:buFont typeface="Arial" pitchFamily="34" charset="0"/>
              <a:buChar char="•"/>
              <a:tabLst/>
              <a:defRPr sz="3137" kern="1200" spc="0" baseline="0">
                <a:gradFill>
                  <a:gsLst>
                    <a:gs pos="1250">
                      <a:schemeClr val="tx1"/>
                    </a:gs>
                    <a:gs pos="100000">
                      <a:schemeClr val="tx1"/>
                    </a:gs>
                  </a:gsLst>
                  <a:lin ang="5400000" scaled="0"/>
                </a:gradFill>
                <a:latin typeface="+mj-lt"/>
                <a:ea typeface="+mn-ea"/>
                <a:cs typeface="+mn-cs"/>
              </a:defRPr>
            </a:lvl1pPr>
            <a:lvl2pPr marL="520702" marR="0" indent="-228601"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685803"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63603" marR="0" indent="-1778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028704" marR="0" indent="-165101"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ru-RU" dirty="0" smtClean="0"/>
              <a:t>Опытные инструкторы</a:t>
            </a:r>
            <a:endParaRPr lang="en-US" dirty="0"/>
          </a:p>
        </p:txBody>
      </p:sp>
    </p:spTree>
    <p:extLst>
      <p:ext uri="{BB962C8B-B14F-4D97-AF65-F5344CB8AC3E}">
        <p14:creationId xmlns:p14="http://schemas.microsoft.com/office/powerpoint/2010/main" val="393074656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Докладчики</a:t>
            </a:r>
            <a:endParaRPr lang="en-US"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48" y="1189176"/>
            <a:ext cx="1714500" cy="1714500"/>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48" y="3060095"/>
            <a:ext cx="1714500" cy="1714500"/>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48" y="4931014"/>
            <a:ext cx="1714500" cy="1714500"/>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9420" y="1189176"/>
            <a:ext cx="1733551" cy="1733551"/>
          </a:xfrm>
          <a:prstGeom prst="rect">
            <a:avLst/>
          </a:prstGeom>
        </p:spPr>
      </p:pic>
      <p:pic>
        <p:nvPicPr>
          <p:cNvPr id="9" name="Рисунок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8471" y="3060095"/>
            <a:ext cx="1714500" cy="1714500"/>
          </a:xfrm>
          <a:prstGeom prst="rect">
            <a:avLst/>
          </a:prstGeom>
        </p:spPr>
      </p:pic>
      <p:sp>
        <p:nvSpPr>
          <p:cNvPr id="11" name="TextBox 10"/>
          <p:cNvSpPr txBox="1"/>
          <p:nvPr/>
        </p:nvSpPr>
        <p:spPr>
          <a:xfrm>
            <a:off x="2339789" y="3060095"/>
            <a:ext cx="3298595" cy="1092607"/>
          </a:xfrm>
          <a:prstGeom prst="rect">
            <a:avLst/>
          </a:prstGeom>
          <a:noFill/>
        </p:spPr>
        <p:txBody>
          <a:bodyPr wrap="non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Никола </a:t>
            </a:r>
            <a:r>
              <a:rPr lang="ru-RU" sz="2800" b="1" dirty="0" err="1" smtClean="0">
                <a:gradFill>
                  <a:gsLst>
                    <a:gs pos="2917">
                      <a:schemeClr val="tx1"/>
                    </a:gs>
                    <a:gs pos="30000">
                      <a:schemeClr val="tx1"/>
                    </a:gs>
                  </a:gsLst>
                  <a:lin ang="5400000" scaled="0"/>
                </a:gradFill>
              </a:rPr>
              <a:t>Метулев</a:t>
            </a:r>
            <a:endParaRPr lang="ru-RU" sz="2800" b="1"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latin typeface="+mj-lt"/>
              </a:rPr>
              <a:t>Гость из </a:t>
            </a:r>
            <a:r>
              <a:rPr lang="ru-RU" sz="2400" dirty="0" err="1" smtClean="0">
                <a:gradFill>
                  <a:gsLst>
                    <a:gs pos="2917">
                      <a:schemeClr val="tx1"/>
                    </a:gs>
                    <a:gs pos="30000">
                      <a:schemeClr val="tx1"/>
                    </a:gs>
                  </a:gsLst>
                  <a:lin ang="5400000" scaled="0"/>
                </a:gradFill>
                <a:latin typeface="+mj-lt"/>
              </a:rPr>
              <a:t>Редмонда</a:t>
            </a:r>
            <a:endParaRPr lang="en-US" sz="2400" dirty="0" err="1" smtClean="0">
              <a:gradFill>
                <a:gsLst>
                  <a:gs pos="2917">
                    <a:schemeClr val="tx1"/>
                  </a:gs>
                  <a:gs pos="30000">
                    <a:schemeClr val="tx1"/>
                  </a:gs>
                </a:gsLst>
                <a:lin ang="5400000" scaled="0"/>
              </a:gradFill>
              <a:latin typeface="+mj-lt"/>
            </a:endParaRPr>
          </a:p>
        </p:txBody>
      </p:sp>
      <p:sp>
        <p:nvSpPr>
          <p:cNvPr id="12" name="TextBox 11"/>
          <p:cNvSpPr txBox="1"/>
          <p:nvPr/>
        </p:nvSpPr>
        <p:spPr>
          <a:xfrm>
            <a:off x="2339789" y="4931014"/>
            <a:ext cx="3617258" cy="1812804"/>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Константин Кичинский</a:t>
            </a:r>
          </a:p>
          <a:p>
            <a:pPr>
              <a:lnSpc>
                <a:spcPct val="90000"/>
              </a:lnSpc>
              <a:spcAft>
                <a:spcPts val="600"/>
              </a:spcAft>
            </a:pPr>
            <a:r>
              <a:rPr lang="ru-RU" sz="2400" dirty="0" smtClean="0">
                <a:gradFill>
                  <a:gsLst>
                    <a:gs pos="2917">
                      <a:schemeClr val="tx1"/>
                    </a:gs>
                    <a:gs pos="30000">
                      <a:schemeClr val="tx1"/>
                    </a:gs>
                  </a:gsLst>
                  <a:lin ang="5400000" scaled="0"/>
                </a:gradFill>
                <a:latin typeface="+mj-lt"/>
              </a:rPr>
              <a:t>Веб-гуру и эксперт по дизайну</a:t>
            </a:r>
            <a:endParaRPr lang="en-US" sz="2400" dirty="0" err="1" smtClean="0">
              <a:gradFill>
                <a:gsLst>
                  <a:gs pos="2917">
                    <a:schemeClr val="tx1"/>
                  </a:gs>
                  <a:gs pos="30000">
                    <a:schemeClr val="tx1"/>
                  </a:gs>
                </a:gsLst>
                <a:lin ang="5400000" scaled="0"/>
              </a:gradFill>
              <a:latin typeface="+mj-lt"/>
            </a:endParaRPr>
          </a:p>
        </p:txBody>
      </p:sp>
      <p:sp>
        <p:nvSpPr>
          <p:cNvPr id="13" name="TextBox 12"/>
          <p:cNvSpPr txBox="1"/>
          <p:nvPr/>
        </p:nvSpPr>
        <p:spPr>
          <a:xfrm>
            <a:off x="8514728" y="1106239"/>
            <a:ext cx="3505832" cy="1092607"/>
          </a:xfrm>
          <a:prstGeom prst="rect">
            <a:avLst/>
          </a:prstGeom>
          <a:noFill/>
        </p:spPr>
        <p:txBody>
          <a:bodyPr wrap="non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Мария </a:t>
            </a:r>
            <a:r>
              <a:rPr lang="ru-RU" sz="2800" b="1" dirty="0" err="1" smtClean="0">
                <a:gradFill>
                  <a:gsLst>
                    <a:gs pos="2917">
                      <a:schemeClr val="tx1"/>
                    </a:gs>
                    <a:gs pos="30000">
                      <a:schemeClr val="tx1"/>
                    </a:gs>
                  </a:gsLst>
                  <a:lin ang="5400000" scaled="0"/>
                </a:gradFill>
              </a:rPr>
              <a:t>Горелкина</a:t>
            </a:r>
            <a:endParaRPr lang="ru-RU" sz="2800" b="1"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latin typeface="+mj-lt"/>
              </a:rPr>
              <a:t>Облачная девушка</a:t>
            </a:r>
            <a:endParaRPr lang="en-US" sz="2400" dirty="0" err="1" smtClean="0">
              <a:gradFill>
                <a:gsLst>
                  <a:gs pos="2917">
                    <a:schemeClr val="tx1"/>
                  </a:gs>
                  <a:gs pos="30000">
                    <a:schemeClr val="tx1"/>
                  </a:gs>
                </a:gsLst>
                <a:lin ang="5400000" scaled="0"/>
              </a:gradFill>
              <a:latin typeface="+mj-lt"/>
            </a:endParaRPr>
          </a:p>
        </p:txBody>
      </p:sp>
      <p:sp>
        <p:nvSpPr>
          <p:cNvPr id="14" name="TextBox 13"/>
          <p:cNvSpPr txBox="1"/>
          <p:nvPr/>
        </p:nvSpPr>
        <p:spPr>
          <a:xfrm>
            <a:off x="8514728" y="3060095"/>
            <a:ext cx="3505832" cy="1480405"/>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Дмитрий </a:t>
            </a:r>
            <a:r>
              <a:rPr lang="ru-RU" sz="2800" b="1" dirty="0" err="1" smtClean="0">
                <a:gradFill>
                  <a:gsLst>
                    <a:gs pos="2917">
                      <a:schemeClr val="tx1"/>
                    </a:gs>
                    <a:gs pos="30000">
                      <a:schemeClr val="tx1"/>
                    </a:gs>
                  </a:gsLst>
                  <a:lin ang="5400000" scaled="0"/>
                </a:gradFill>
              </a:rPr>
              <a:t>Ориничев</a:t>
            </a:r>
            <a:endParaRPr lang="ru-RU" sz="2800" b="1" dirty="0" smtClean="0">
              <a:gradFill>
                <a:gsLst>
                  <a:gs pos="2917">
                    <a:schemeClr val="tx1"/>
                  </a:gs>
                  <a:gs pos="30000">
                    <a:schemeClr val="tx1"/>
                  </a:gs>
                </a:gsLst>
                <a:lin ang="5400000" scaled="0"/>
              </a:gradFill>
            </a:endParaRPr>
          </a:p>
          <a:p>
            <a:pPr>
              <a:lnSpc>
                <a:spcPct val="90000"/>
              </a:lnSpc>
              <a:spcAft>
                <a:spcPts val="600"/>
              </a:spcAft>
            </a:pPr>
            <a:r>
              <a:rPr lang="ru-RU" sz="2400" dirty="0" smtClean="0">
                <a:gradFill>
                  <a:gsLst>
                    <a:gs pos="2917">
                      <a:schemeClr val="tx1"/>
                    </a:gs>
                    <a:gs pos="30000">
                      <a:schemeClr val="tx1"/>
                    </a:gs>
                  </a:gsLst>
                  <a:lin ang="5400000" scaled="0"/>
                </a:gradFill>
                <a:latin typeface="+mj-lt"/>
              </a:rPr>
              <a:t>Реальный разработчик</a:t>
            </a:r>
            <a:endParaRPr lang="en-US" sz="2400" dirty="0" err="1" smtClean="0">
              <a:gradFill>
                <a:gsLst>
                  <a:gs pos="2917">
                    <a:schemeClr val="tx1"/>
                  </a:gs>
                  <a:gs pos="30000">
                    <a:schemeClr val="tx1"/>
                  </a:gs>
                </a:gsLst>
                <a:lin ang="5400000" scaled="0"/>
              </a:gradFill>
              <a:latin typeface="+mj-lt"/>
            </a:endParaRPr>
          </a:p>
        </p:txBody>
      </p:sp>
      <p:sp>
        <p:nvSpPr>
          <p:cNvPr id="15" name="TextBox 14"/>
          <p:cNvSpPr txBox="1"/>
          <p:nvPr/>
        </p:nvSpPr>
        <p:spPr>
          <a:xfrm>
            <a:off x="2339790" y="1189176"/>
            <a:ext cx="4217874" cy="1425005"/>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Дмитрий Сошников</a:t>
            </a:r>
          </a:p>
          <a:p>
            <a:pPr>
              <a:lnSpc>
                <a:spcPct val="90000"/>
              </a:lnSpc>
              <a:spcAft>
                <a:spcPts val="600"/>
              </a:spcAft>
            </a:pPr>
            <a:r>
              <a:rPr lang="en-US" sz="2400" dirty="0" smtClean="0">
                <a:gradFill>
                  <a:gsLst>
                    <a:gs pos="2917">
                      <a:schemeClr val="tx1"/>
                    </a:gs>
                    <a:gs pos="30000">
                      <a:schemeClr val="tx1"/>
                    </a:gs>
                  </a:gsLst>
                  <a:lin ang="5400000" scaled="0"/>
                </a:gradFill>
                <a:latin typeface="+mj-lt"/>
              </a:rPr>
              <a:t>Geek </a:t>
            </a:r>
            <a:r>
              <a:rPr lang="ru-RU" sz="2400" dirty="0" smtClean="0">
                <a:gradFill>
                  <a:gsLst>
                    <a:gs pos="2917">
                      <a:schemeClr val="tx1"/>
                    </a:gs>
                    <a:gs pos="30000">
                      <a:schemeClr val="tx1"/>
                    </a:gs>
                  </a:gsLst>
                  <a:lin ang="5400000" scaled="0"/>
                </a:gradFill>
                <a:latin typeface="+mj-lt"/>
              </a:rPr>
              <a:t>и эксперт по</a:t>
            </a:r>
            <a:r>
              <a:rPr lang="en-US" sz="2400" dirty="0" smtClean="0">
                <a:gradFill>
                  <a:gsLst>
                    <a:gs pos="2917">
                      <a:schemeClr val="tx1"/>
                    </a:gs>
                    <a:gs pos="30000">
                      <a:schemeClr val="tx1"/>
                    </a:gs>
                  </a:gsLst>
                  <a:lin ang="5400000" scaled="0"/>
                </a:gradFill>
                <a:latin typeface="+mj-lt"/>
              </a:rPr>
              <a:t/>
            </a:r>
            <a:br>
              <a:rPr lang="en-US" sz="2400" dirty="0" smtClean="0">
                <a:gradFill>
                  <a:gsLst>
                    <a:gs pos="2917">
                      <a:schemeClr val="tx1"/>
                    </a:gs>
                    <a:gs pos="30000">
                      <a:schemeClr val="tx1"/>
                    </a:gs>
                  </a:gsLst>
                  <a:lin ang="5400000" scaled="0"/>
                </a:gradFill>
                <a:latin typeface="+mj-lt"/>
              </a:rPr>
            </a:br>
            <a:r>
              <a:rPr lang="ru-RU" sz="2400" dirty="0" smtClean="0">
                <a:gradFill>
                  <a:gsLst>
                    <a:gs pos="2917">
                      <a:schemeClr val="tx1"/>
                    </a:gs>
                    <a:gs pos="30000">
                      <a:schemeClr val="tx1"/>
                    </a:gs>
                  </a:gsLst>
                  <a:lin ang="5400000" scaled="0"/>
                </a:gradFill>
                <a:latin typeface="+mj-lt"/>
              </a:rPr>
              <a:t>обучению детей </a:t>
            </a:r>
            <a:r>
              <a:rPr lang="en-US" sz="2400" dirty="0" smtClean="0">
                <a:gradFill>
                  <a:gsLst>
                    <a:gs pos="2917">
                      <a:schemeClr val="tx1"/>
                    </a:gs>
                    <a:gs pos="30000">
                      <a:schemeClr val="tx1"/>
                    </a:gs>
                  </a:gsLst>
                  <a:lin ang="5400000" scaled="0"/>
                </a:gradFill>
                <a:latin typeface="+mj-lt"/>
              </a:rPr>
              <a:t>C#</a:t>
            </a:r>
          </a:p>
        </p:txBody>
      </p:sp>
    </p:spTree>
    <p:extLst>
      <p:ext uri="{BB962C8B-B14F-4D97-AF65-F5344CB8AC3E}">
        <p14:creationId xmlns:p14="http://schemas.microsoft.com/office/powerpoint/2010/main" val="315429735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Темы лабораторных работ</a:t>
            </a:r>
            <a:endParaRPr lang="en-US" dirty="0"/>
          </a:p>
        </p:txBody>
      </p:sp>
      <p:graphicFrame>
        <p:nvGraphicFramePr>
          <p:cNvPr id="5" name="Схема 4"/>
          <p:cNvGraphicFramePr/>
          <p:nvPr>
            <p:extLst>
              <p:ext uri="{D42A27DB-BD31-4B8C-83A1-F6EECF244321}">
                <p14:modId xmlns:p14="http://schemas.microsoft.com/office/powerpoint/2010/main" val="3071857106"/>
              </p:ext>
            </p:extLst>
          </p:nvPr>
        </p:nvGraphicFramePr>
        <p:xfrm>
          <a:off x="-966694" y="1385047"/>
          <a:ext cx="11320929" cy="5222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Скругленная прямоугольная выноска 5"/>
          <p:cNvSpPr/>
          <p:nvPr/>
        </p:nvSpPr>
        <p:spPr bwMode="auto">
          <a:xfrm>
            <a:off x="9224682" y="641408"/>
            <a:ext cx="2259106" cy="1116106"/>
          </a:xfrm>
          <a:prstGeom prst="wedgeRoundRectCallout">
            <a:avLst>
              <a:gd name="adj1" fmla="val -85119"/>
              <a:gd name="adj2" fmla="val 3960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bg1"/>
                </a:solidFill>
                <a:ea typeface="Segoe UI" pitchFamily="34" charset="0"/>
                <a:cs typeface="Segoe UI" pitchFamily="34" charset="0"/>
              </a:rPr>
              <a:t>Raspberry Pi, </a:t>
            </a:r>
            <a:r>
              <a:rPr lang="en-US" sz="2400" dirty="0" smtClean="0">
                <a:solidFill>
                  <a:schemeClr val="bg1"/>
                </a:solidFill>
                <a:ea typeface="Segoe UI" pitchFamily="34" charset="0"/>
                <a:cs typeface="Segoe UI" pitchFamily="34" charset="0"/>
              </a:rPr>
              <a:t>Continuum</a:t>
            </a:r>
            <a:endParaRPr lang="en-US" sz="2400" dirty="0" smtClean="0">
              <a:solidFill>
                <a:schemeClr val="bg1"/>
              </a:solidFill>
              <a:ea typeface="Segoe UI" pitchFamily="34" charset="0"/>
              <a:cs typeface="Segoe UI" pitchFamily="34" charset="0"/>
            </a:endParaRPr>
          </a:p>
        </p:txBody>
      </p:sp>
      <p:sp>
        <p:nvSpPr>
          <p:cNvPr id="7" name="Скругленная прямоугольная выноска 6"/>
          <p:cNvSpPr/>
          <p:nvPr/>
        </p:nvSpPr>
        <p:spPr bwMode="auto">
          <a:xfrm>
            <a:off x="9224682" y="4334190"/>
            <a:ext cx="2259106" cy="1286681"/>
          </a:xfrm>
          <a:prstGeom prst="wedgeRoundRectCallout">
            <a:avLst>
              <a:gd name="adj1" fmla="val -85119"/>
              <a:gd name="adj2" fmla="val 3960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bg1"/>
                </a:solidFill>
                <a:ea typeface="Segoe UI" pitchFamily="34" charset="0"/>
                <a:cs typeface="Segoe UI" pitchFamily="34" charset="0"/>
              </a:rPr>
              <a:t>Cortana, </a:t>
            </a:r>
            <a:r>
              <a:rPr lang="ru-RU" sz="2400" dirty="0" smtClean="0">
                <a:solidFill>
                  <a:schemeClr val="bg1"/>
                </a:solidFill>
                <a:ea typeface="Segoe UI" pitchFamily="34" charset="0"/>
                <a:cs typeface="Segoe UI" pitchFamily="34" charset="0"/>
              </a:rPr>
              <a:t>рукописный ввод</a:t>
            </a:r>
            <a:endParaRPr lang="en-US" sz="2400" dirty="0" smtClean="0">
              <a:solidFill>
                <a:schemeClr val="bg1"/>
              </a:solidFill>
              <a:ea typeface="Segoe UI" pitchFamily="34" charset="0"/>
              <a:cs typeface="Segoe UI" pitchFamily="34" charset="0"/>
            </a:endParaRPr>
          </a:p>
        </p:txBody>
      </p:sp>
      <p:sp>
        <p:nvSpPr>
          <p:cNvPr id="8" name="Скругленная прямоугольная выноска 7"/>
          <p:cNvSpPr/>
          <p:nvPr/>
        </p:nvSpPr>
        <p:spPr bwMode="auto">
          <a:xfrm>
            <a:off x="9224682" y="5814648"/>
            <a:ext cx="2259106" cy="793195"/>
          </a:xfrm>
          <a:prstGeom prst="wedgeRoundRectCallout">
            <a:avLst>
              <a:gd name="adj1" fmla="val -85119"/>
              <a:gd name="adj2" fmla="val 14179"/>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ru-RU" sz="2400" dirty="0" smtClean="0">
                <a:solidFill>
                  <a:schemeClr val="bg1"/>
                </a:solidFill>
                <a:ea typeface="Segoe UI" pitchFamily="34" charset="0"/>
                <a:cs typeface="Segoe UI" pitchFamily="34" charset="0"/>
              </a:rPr>
              <a:t>Реальный опыт!</a:t>
            </a:r>
            <a:endParaRPr lang="en-US" sz="2400" dirty="0" smtClean="0">
              <a:solidFill>
                <a:schemeClr val="bg1"/>
              </a:solidFill>
              <a:ea typeface="Segoe UI" pitchFamily="34" charset="0"/>
              <a:cs typeface="Segoe UI" pitchFamily="34" charset="0"/>
            </a:endParaRPr>
          </a:p>
        </p:txBody>
      </p:sp>
      <p:sp>
        <p:nvSpPr>
          <p:cNvPr id="9" name="Скругленная прямоугольная выноска 8"/>
          <p:cNvSpPr/>
          <p:nvPr/>
        </p:nvSpPr>
        <p:spPr bwMode="auto">
          <a:xfrm>
            <a:off x="9224682" y="3079775"/>
            <a:ext cx="2259106" cy="1116106"/>
          </a:xfrm>
          <a:prstGeom prst="wedgeRoundRectCallout">
            <a:avLst>
              <a:gd name="adj1" fmla="val -85119"/>
              <a:gd name="adj2" fmla="val 3960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ru-RU" sz="2400" dirty="0" smtClean="0">
                <a:solidFill>
                  <a:schemeClr val="bg1"/>
                </a:solidFill>
                <a:ea typeface="Segoe UI" pitchFamily="34" charset="0"/>
                <a:cs typeface="Segoe UI" pitchFamily="34" charset="0"/>
              </a:rPr>
              <a:t>Для веб-</a:t>
            </a:r>
            <a:r>
              <a:rPr lang="ru-RU" sz="2000" dirty="0" smtClean="0">
                <a:solidFill>
                  <a:schemeClr val="bg1"/>
                </a:solidFill>
                <a:ea typeface="Segoe UI" pitchFamily="34" charset="0"/>
                <a:cs typeface="Segoe UI" pitchFamily="34" charset="0"/>
              </a:rPr>
              <a:t>разработчиков!</a:t>
            </a:r>
            <a:endParaRPr lang="en-US" sz="2400" dirty="0" smtClean="0">
              <a:solidFill>
                <a:schemeClr val="bg1"/>
              </a:solidFill>
              <a:ea typeface="Segoe UI" pitchFamily="34" charset="0"/>
              <a:cs typeface="Segoe UI" pitchFamily="34" charset="0"/>
            </a:endParaRPr>
          </a:p>
        </p:txBody>
      </p:sp>
      <p:sp>
        <p:nvSpPr>
          <p:cNvPr id="10" name="Скругленная прямоугольная выноска 9"/>
          <p:cNvSpPr/>
          <p:nvPr/>
        </p:nvSpPr>
        <p:spPr bwMode="auto">
          <a:xfrm>
            <a:off x="9224682" y="1855449"/>
            <a:ext cx="2259106" cy="1116106"/>
          </a:xfrm>
          <a:prstGeom prst="wedgeRoundRectCallout">
            <a:avLst>
              <a:gd name="adj1" fmla="val -82738"/>
              <a:gd name="adj2" fmla="val 466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ru-RU" sz="2400" dirty="0" smtClean="0">
                <a:solidFill>
                  <a:schemeClr val="bg1"/>
                </a:solidFill>
                <a:ea typeface="Segoe UI" pitchFamily="34" charset="0"/>
                <a:cs typeface="Segoe UI" pitchFamily="34" charset="0"/>
              </a:rPr>
              <a:t>Гость из </a:t>
            </a:r>
            <a:r>
              <a:rPr lang="ru-RU" sz="2400" dirty="0" err="1" smtClean="0">
                <a:solidFill>
                  <a:schemeClr val="bg1"/>
                </a:solidFill>
                <a:ea typeface="Segoe UI" pitchFamily="34" charset="0"/>
                <a:cs typeface="Segoe UI" pitchFamily="34" charset="0"/>
              </a:rPr>
              <a:t>Редмонда</a:t>
            </a:r>
            <a:r>
              <a:rPr lang="ru-RU" sz="2400" dirty="0" smtClean="0">
                <a:solidFill>
                  <a:schemeClr val="bg1"/>
                </a:solidFill>
                <a:ea typeface="Segoe UI" pitchFamily="34" charset="0"/>
                <a:cs typeface="Segoe UI" pitchFamily="34" charset="0"/>
              </a:rPr>
              <a:t>!</a:t>
            </a:r>
            <a:endParaRPr lang="en-US" sz="2400" dirty="0" smtClean="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603632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Инструкторы</a:t>
            </a:r>
            <a:endParaRPr lang="en-US" dirty="0"/>
          </a:p>
        </p:txBody>
      </p:sp>
      <p:sp>
        <p:nvSpPr>
          <p:cNvPr id="12" name="TextBox 11"/>
          <p:cNvSpPr txBox="1"/>
          <p:nvPr/>
        </p:nvSpPr>
        <p:spPr>
          <a:xfrm>
            <a:off x="2381248" y="3722665"/>
            <a:ext cx="3617258" cy="1092607"/>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Михаил Куликов</a:t>
            </a:r>
          </a:p>
          <a:p>
            <a:pPr>
              <a:lnSpc>
                <a:spcPct val="90000"/>
              </a:lnSpc>
              <a:spcAft>
                <a:spcPts val="600"/>
              </a:spcAft>
            </a:pPr>
            <a:r>
              <a:rPr lang="ru-RU" sz="2400" dirty="0" smtClean="0">
                <a:gradFill>
                  <a:gsLst>
                    <a:gs pos="2917">
                      <a:schemeClr val="tx1"/>
                    </a:gs>
                    <a:gs pos="30000">
                      <a:schemeClr val="tx1"/>
                    </a:gs>
                  </a:gsLst>
                  <a:lin ang="5400000" scaled="0"/>
                </a:gradFill>
                <a:latin typeface="+mj-lt"/>
              </a:rPr>
              <a:t>Основатель </a:t>
            </a:r>
            <a:r>
              <a:rPr lang="ru-RU" sz="2400" dirty="0" err="1" smtClean="0">
                <a:gradFill>
                  <a:gsLst>
                    <a:gs pos="2917">
                      <a:schemeClr val="tx1"/>
                    </a:gs>
                    <a:gs pos="30000">
                      <a:schemeClr val="tx1"/>
                    </a:gs>
                  </a:gsLst>
                  <a:lin ang="5400000" scaled="0"/>
                </a:gradFill>
                <a:latin typeface="+mj-lt"/>
              </a:rPr>
              <a:t>стартапа</a:t>
            </a:r>
            <a:endParaRPr lang="en-US" sz="2400" dirty="0" err="1" smtClean="0">
              <a:gradFill>
                <a:gsLst>
                  <a:gs pos="2917">
                    <a:schemeClr val="tx1"/>
                  </a:gs>
                  <a:gs pos="30000">
                    <a:schemeClr val="tx1"/>
                  </a:gs>
                </a:gsLst>
                <a:lin ang="5400000" scaled="0"/>
              </a:gradFill>
              <a:latin typeface="+mj-lt"/>
            </a:endParaRPr>
          </a:p>
        </p:txBody>
      </p:sp>
      <p:sp>
        <p:nvSpPr>
          <p:cNvPr id="13" name="TextBox 12"/>
          <p:cNvSpPr txBox="1"/>
          <p:nvPr/>
        </p:nvSpPr>
        <p:spPr>
          <a:xfrm>
            <a:off x="7938247" y="1339735"/>
            <a:ext cx="3896964" cy="1092607"/>
          </a:xfrm>
          <a:prstGeom prst="rect">
            <a:avLst/>
          </a:prstGeom>
          <a:noFill/>
        </p:spPr>
        <p:txBody>
          <a:bodyPr wrap="non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Евгений Григоренко</a:t>
            </a:r>
          </a:p>
          <a:p>
            <a:pPr>
              <a:lnSpc>
                <a:spcPct val="90000"/>
              </a:lnSpc>
              <a:spcAft>
                <a:spcPts val="600"/>
              </a:spcAft>
            </a:pPr>
            <a:r>
              <a:rPr lang="ru-RU" sz="2400" dirty="0" smtClean="0">
                <a:gradFill>
                  <a:gsLst>
                    <a:gs pos="2917">
                      <a:schemeClr val="tx1"/>
                    </a:gs>
                    <a:gs pos="30000">
                      <a:schemeClr val="tx1"/>
                    </a:gs>
                  </a:gsLst>
                  <a:lin ang="5400000" scaled="0"/>
                </a:gradFill>
                <a:latin typeface="+mj-lt"/>
              </a:rPr>
              <a:t>Ведущий программист</a:t>
            </a:r>
            <a:endParaRPr lang="en-US" sz="2400" dirty="0" err="1" smtClean="0">
              <a:gradFill>
                <a:gsLst>
                  <a:gs pos="2917">
                    <a:schemeClr val="tx1"/>
                  </a:gs>
                  <a:gs pos="30000">
                    <a:schemeClr val="tx1"/>
                  </a:gs>
                </a:gsLst>
                <a:lin ang="5400000" scaled="0"/>
              </a:gradFill>
              <a:latin typeface="+mj-lt"/>
            </a:endParaRPr>
          </a:p>
        </p:txBody>
      </p:sp>
      <p:sp>
        <p:nvSpPr>
          <p:cNvPr id="14" name="TextBox 13"/>
          <p:cNvSpPr txBox="1"/>
          <p:nvPr/>
        </p:nvSpPr>
        <p:spPr>
          <a:xfrm>
            <a:off x="7938247" y="3722665"/>
            <a:ext cx="3505832" cy="1480405"/>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Александр Кудишов</a:t>
            </a:r>
          </a:p>
          <a:p>
            <a:pPr>
              <a:lnSpc>
                <a:spcPct val="90000"/>
              </a:lnSpc>
              <a:spcAft>
                <a:spcPts val="600"/>
              </a:spcAft>
            </a:pPr>
            <a:r>
              <a:rPr lang="en-US" sz="2400" dirty="0" smtClean="0">
                <a:gradFill>
                  <a:gsLst>
                    <a:gs pos="2917">
                      <a:schemeClr val="tx1"/>
                    </a:gs>
                    <a:gs pos="30000">
                      <a:schemeClr val="tx1"/>
                    </a:gs>
                  </a:gsLst>
                  <a:lin ang="5400000" scaled="0"/>
                </a:gradFill>
                <a:latin typeface="+mj-lt"/>
              </a:rPr>
              <a:t>Mail.ru Group</a:t>
            </a:r>
          </a:p>
        </p:txBody>
      </p:sp>
      <p:sp>
        <p:nvSpPr>
          <p:cNvPr id="15" name="TextBox 14"/>
          <p:cNvSpPr txBox="1"/>
          <p:nvPr/>
        </p:nvSpPr>
        <p:spPr>
          <a:xfrm>
            <a:off x="2339789" y="1339735"/>
            <a:ext cx="3658717" cy="1812804"/>
          </a:xfrm>
          <a:prstGeom prst="rect">
            <a:avLst/>
          </a:prstGeom>
          <a:noFill/>
        </p:spPr>
        <p:txBody>
          <a:bodyPr wrap="square" lIns="182880" tIns="146304" rIns="182880" bIns="146304" rtlCol="0">
            <a:spAutoFit/>
          </a:bodyPr>
          <a:lstStyle/>
          <a:p>
            <a:pPr>
              <a:lnSpc>
                <a:spcPct val="90000"/>
              </a:lnSpc>
              <a:spcAft>
                <a:spcPts val="600"/>
              </a:spcAft>
            </a:pPr>
            <a:r>
              <a:rPr lang="ru-RU" sz="2800" b="1" dirty="0" smtClean="0">
                <a:gradFill>
                  <a:gsLst>
                    <a:gs pos="2917">
                      <a:schemeClr val="tx1"/>
                    </a:gs>
                    <a:gs pos="30000">
                      <a:schemeClr val="tx1"/>
                    </a:gs>
                  </a:gsLst>
                  <a:lin ang="5400000" scaled="0"/>
                </a:gradFill>
              </a:rPr>
              <a:t>Александр Жарков</a:t>
            </a:r>
          </a:p>
          <a:p>
            <a:pPr>
              <a:lnSpc>
                <a:spcPct val="90000"/>
              </a:lnSpc>
              <a:spcAft>
                <a:spcPts val="600"/>
              </a:spcAft>
            </a:pPr>
            <a:r>
              <a:rPr lang="ru-RU" sz="2400" dirty="0" smtClean="0">
                <a:gradFill>
                  <a:gsLst>
                    <a:gs pos="2917">
                      <a:schemeClr val="tx1"/>
                    </a:gs>
                    <a:gs pos="30000">
                      <a:schemeClr val="tx1"/>
                    </a:gs>
                  </a:gsLst>
                  <a:lin ang="5400000" scaled="0"/>
                </a:gradFill>
                <a:latin typeface="+mj-lt"/>
              </a:rPr>
              <a:t>Студент-партнёр </a:t>
            </a:r>
            <a:r>
              <a:rPr lang="en-US" sz="2400" dirty="0" smtClean="0">
                <a:gradFill>
                  <a:gsLst>
                    <a:gs pos="2917">
                      <a:schemeClr val="tx1"/>
                    </a:gs>
                    <a:gs pos="30000">
                      <a:schemeClr val="tx1"/>
                    </a:gs>
                  </a:gsLst>
                  <a:lin ang="5400000" scaled="0"/>
                </a:gradFill>
                <a:latin typeface="+mj-lt"/>
              </a:rPr>
              <a:t>Microsoft</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48" y="1411293"/>
            <a:ext cx="1981200" cy="1981200"/>
          </a:xfrm>
          <a:prstGeom prst="rect">
            <a:avLst/>
          </a:prstGeom>
        </p:spPr>
      </p:pic>
      <p:pic>
        <p:nvPicPr>
          <p:cNvPr id="4" name="Рисунок 3"/>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00048" y="3905748"/>
            <a:ext cx="1984064" cy="1984064"/>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2406" y="1410804"/>
            <a:ext cx="1981689" cy="1981689"/>
          </a:xfrm>
          <a:prstGeom prst="rect">
            <a:avLst/>
          </a:prstGeom>
        </p:spPr>
      </p:pic>
      <p:pic>
        <p:nvPicPr>
          <p:cNvPr id="16" name="Рисунок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2406" y="3905748"/>
            <a:ext cx="1984064" cy="1984064"/>
          </a:xfrm>
          <a:prstGeom prst="rect">
            <a:avLst/>
          </a:prstGeom>
        </p:spPr>
      </p:pic>
    </p:spTree>
    <p:extLst>
      <p:ext uri="{BB962C8B-B14F-4D97-AF65-F5344CB8AC3E}">
        <p14:creationId xmlns:p14="http://schemas.microsoft.com/office/powerpoint/2010/main" val="47511412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всё устроено</a:t>
            </a:r>
            <a:endParaRPr lang="en-US" dirty="0"/>
          </a:p>
        </p:txBody>
      </p:sp>
      <p:sp>
        <p:nvSpPr>
          <p:cNvPr id="3" name="Текст 2"/>
          <p:cNvSpPr>
            <a:spLocks noGrp="1"/>
          </p:cNvSpPr>
          <p:nvPr>
            <p:ph type="body" sz="quarter" idx="10"/>
          </p:nvPr>
        </p:nvSpPr>
        <p:spPr>
          <a:xfrm>
            <a:off x="269241" y="1189176"/>
            <a:ext cx="4101053" cy="619144"/>
          </a:xfrm>
          <a:solidFill>
            <a:schemeClr val="bg2">
              <a:lumMod val="75000"/>
            </a:schemeClr>
          </a:solidFill>
        </p:spPr>
        <p:txBody>
          <a:bodyPr/>
          <a:lstStyle/>
          <a:p>
            <a:pPr marL="0" indent="0">
              <a:buNone/>
            </a:pPr>
            <a:r>
              <a:rPr lang="en-US" dirty="0" smtClean="0"/>
              <a:t>Apartment</a:t>
            </a:r>
            <a:endParaRPr lang="en-US" dirty="0"/>
          </a:p>
        </p:txBody>
      </p:sp>
      <p:sp>
        <p:nvSpPr>
          <p:cNvPr id="5" name="Текст 2"/>
          <p:cNvSpPr>
            <a:spLocks noGrp="1"/>
          </p:cNvSpPr>
          <p:nvPr>
            <p:ph type="body" sz="quarter" idx="10"/>
          </p:nvPr>
        </p:nvSpPr>
        <p:spPr>
          <a:xfrm>
            <a:off x="4644017" y="1189176"/>
            <a:ext cx="4101053" cy="619144"/>
          </a:xfrm>
          <a:solidFill>
            <a:schemeClr val="bg2">
              <a:lumMod val="75000"/>
            </a:schemeClr>
          </a:solidFill>
        </p:spPr>
        <p:txBody>
          <a:bodyPr/>
          <a:lstStyle/>
          <a:p>
            <a:pPr marL="0" indent="0">
              <a:buNone/>
            </a:pPr>
            <a:r>
              <a:rPr lang="en-US" dirty="0" smtClean="0"/>
              <a:t>Lounge</a:t>
            </a:r>
            <a:endParaRPr lang="en-US" dirty="0"/>
          </a:p>
        </p:txBody>
      </p:sp>
      <p:sp>
        <p:nvSpPr>
          <p:cNvPr id="6" name="Текст 2"/>
          <p:cNvSpPr>
            <a:spLocks noGrp="1"/>
          </p:cNvSpPr>
          <p:nvPr>
            <p:ph type="body" sz="quarter" idx="10"/>
          </p:nvPr>
        </p:nvSpPr>
        <p:spPr>
          <a:xfrm>
            <a:off x="9018793" y="1189176"/>
            <a:ext cx="2906287" cy="619144"/>
          </a:xfrm>
          <a:solidFill>
            <a:schemeClr val="bg2">
              <a:lumMod val="75000"/>
            </a:schemeClr>
          </a:solidFill>
        </p:spPr>
        <p:txBody>
          <a:bodyPr/>
          <a:lstStyle/>
          <a:p>
            <a:pPr marL="0" indent="0">
              <a:buNone/>
            </a:pPr>
            <a:r>
              <a:rPr lang="en-US" dirty="0" smtClean="0"/>
              <a:t>VIP</a:t>
            </a:r>
            <a:endParaRPr lang="en-US" dirty="0"/>
          </a:p>
        </p:txBody>
      </p:sp>
      <p:sp>
        <p:nvSpPr>
          <p:cNvPr id="7" name="Текст 4"/>
          <p:cNvSpPr>
            <a:spLocks noGrp="1"/>
          </p:cNvSpPr>
          <p:nvPr>
            <p:ph type="body" sz="quarter" idx="10"/>
          </p:nvPr>
        </p:nvSpPr>
        <p:spPr>
          <a:xfrm>
            <a:off x="269240" y="2088841"/>
            <a:ext cx="4101054" cy="1514261"/>
          </a:xfrm>
        </p:spPr>
        <p:txBody>
          <a:bodyPr/>
          <a:lstStyle/>
          <a:p>
            <a:pPr marL="0" indent="0">
              <a:buNone/>
            </a:pPr>
            <a:r>
              <a:rPr lang="ru-RU" sz="2400" dirty="0" smtClean="0"/>
              <a:t>Инструктор со сцены рассказывает и показывает почти все лабораторные работы</a:t>
            </a:r>
            <a:endParaRPr lang="en-US" sz="2400" dirty="0"/>
          </a:p>
        </p:txBody>
      </p:sp>
      <p:sp>
        <p:nvSpPr>
          <p:cNvPr id="8" name="Текст 4"/>
          <p:cNvSpPr>
            <a:spLocks noGrp="1"/>
          </p:cNvSpPr>
          <p:nvPr>
            <p:ph type="body" sz="quarter" idx="10"/>
          </p:nvPr>
        </p:nvSpPr>
        <p:spPr>
          <a:xfrm>
            <a:off x="269240" y="3745636"/>
            <a:ext cx="4101054" cy="849463"/>
          </a:xfrm>
        </p:spPr>
        <p:txBody>
          <a:bodyPr/>
          <a:lstStyle/>
          <a:p>
            <a:pPr marL="0" indent="0">
              <a:buNone/>
            </a:pPr>
            <a:r>
              <a:rPr lang="ru-RU" sz="2400" dirty="0" smtClean="0"/>
              <a:t>Оставайтесь на весь день – и вы узнаете почти всё!</a:t>
            </a:r>
            <a:endParaRPr lang="en-US" sz="2400" dirty="0"/>
          </a:p>
        </p:txBody>
      </p:sp>
      <p:sp>
        <p:nvSpPr>
          <p:cNvPr id="9" name="Текст 4"/>
          <p:cNvSpPr>
            <a:spLocks noGrp="1"/>
          </p:cNvSpPr>
          <p:nvPr>
            <p:ph type="body" sz="quarter" idx="10"/>
          </p:nvPr>
        </p:nvSpPr>
        <p:spPr>
          <a:xfrm>
            <a:off x="4644016" y="2283253"/>
            <a:ext cx="7281064" cy="2154436"/>
          </a:xfrm>
        </p:spPr>
        <p:txBody>
          <a:bodyPr/>
          <a:lstStyle/>
          <a:p>
            <a:pPr marL="0" indent="0">
              <a:buNone/>
            </a:pPr>
            <a:r>
              <a:rPr lang="ru-RU" sz="2400" dirty="0" smtClean="0"/>
              <a:t>Можно работать самостоятельно в удобном для вас темпе.</a:t>
            </a:r>
          </a:p>
          <a:p>
            <a:pPr marL="0" indent="0">
              <a:buNone/>
            </a:pPr>
            <a:r>
              <a:rPr lang="ru-RU" sz="2400" dirty="0" smtClean="0"/>
              <a:t>Опытные инструкторы всегда готовы помочь!</a:t>
            </a:r>
            <a:endParaRPr lang="en-US" sz="2400" dirty="0" smtClean="0"/>
          </a:p>
          <a:p>
            <a:pPr marL="0" indent="0">
              <a:buNone/>
            </a:pPr>
            <a:r>
              <a:rPr lang="ru-RU" sz="2400" dirty="0" smtClean="0"/>
              <a:t>Доступны бумажные распечатки и электронные буклеты с описаниями работ.</a:t>
            </a:r>
            <a:endParaRPr lang="en-US" sz="2400" dirty="0"/>
          </a:p>
        </p:txBody>
      </p:sp>
      <p:sp>
        <p:nvSpPr>
          <p:cNvPr id="10" name="Текст 4"/>
          <p:cNvSpPr>
            <a:spLocks noGrp="1"/>
          </p:cNvSpPr>
          <p:nvPr>
            <p:ph type="body" sz="quarter" idx="10"/>
          </p:nvPr>
        </p:nvSpPr>
        <p:spPr>
          <a:xfrm>
            <a:off x="4644016" y="4888635"/>
            <a:ext cx="4101054" cy="1514261"/>
          </a:xfrm>
        </p:spPr>
        <p:txBody>
          <a:bodyPr/>
          <a:lstStyle/>
          <a:p>
            <a:pPr marL="0" indent="0">
              <a:buNone/>
            </a:pPr>
            <a:r>
              <a:rPr lang="ru-RU" sz="2400" dirty="0" smtClean="0"/>
              <a:t>Следующие 30-40 мин. после доклада в основном зале спикер готов помогать вам</a:t>
            </a:r>
            <a:r>
              <a:rPr lang="ru-RU" sz="2400" dirty="0"/>
              <a:t> </a:t>
            </a:r>
            <a:r>
              <a:rPr lang="ru-RU" sz="2400" dirty="0" smtClean="0"/>
              <a:t>в </a:t>
            </a:r>
            <a:r>
              <a:rPr lang="en-US" sz="2400" dirty="0" smtClean="0"/>
              <a:t>Lounge</a:t>
            </a:r>
            <a:endParaRPr lang="en-US" sz="2400" dirty="0"/>
          </a:p>
        </p:txBody>
      </p:sp>
    </p:spTree>
    <p:extLst>
      <p:ext uri="{BB962C8B-B14F-4D97-AF65-F5344CB8AC3E}">
        <p14:creationId xmlns:p14="http://schemas.microsoft.com/office/powerpoint/2010/main" val="187411255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Words>
  <Application>Microsoft Office PowerPoint</Application>
  <PresentationFormat>Широкоэкранный</PresentationFormat>
  <Paragraphs>82</Paragraphs>
  <Slides>13</Slides>
  <Notes>2</Notes>
  <HiddenSlides>0</HiddenSlides>
  <MMClips>1</MMClips>
  <ScaleCrop>false</ScaleCrop>
  <HeadingPairs>
    <vt:vector size="6" baseType="variant">
      <vt:variant>
        <vt:lpstr>Использованные шрифты</vt:lpstr>
      </vt:variant>
      <vt:variant>
        <vt:i4>9</vt:i4>
      </vt:variant>
      <vt:variant>
        <vt:lpstr>Тема</vt:lpstr>
      </vt:variant>
      <vt:variant>
        <vt:i4>5</vt:i4>
      </vt:variant>
      <vt:variant>
        <vt:lpstr>Заголовки слайдов</vt:lpstr>
      </vt:variant>
      <vt:variant>
        <vt:i4>13</vt:i4>
      </vt:variant>
    </vt:vector>
  </HeadingPairs>
  <TitlesOfParts>
    <vt:vector size="27" baseType="lpstr">
      <vt:lpstr>Arial</vt:lpstr>
      <vt:lpstr>Avenir LT Pro 45 Book</vt:lpstr>
      <vt:lpstr>Calibri</vt:lpstr>
      <vt:lpstr>Consolas</vt:lpstr>
      <vt:lpstr>ＭＳ Ｐゴシック</vt:lpstr>
      <vt:lpstr>Segoe UI</vt:lpstr>
      <vt:lpstr>Segoe UI Light</vt:lpstr>
      <vt:lpstr>Segoe UI Semilight</vt:lpstr>
      <vt:lpstr>Wingdings</vt:lpstr>
      <vt:lpstr>BUILD CHARCOAL BACKGROUND</vt:lpstr>
      <vt:lpstr>1_BUILD CHARCOAL BACKGROUND</vt:lpstr>
      <vt:lpstr>BUILD WHITE TEMPLATE</vt:lpstr>
      <vt:lpstr>5-30629_Build_Template_WHITE</vt:lpstr>
      <vt:lpstr>Office Theme</vt:lpstr>
      <vt:lpstr>Презентация PowerPoint</vt:lpstr>
      <vt:lpstr>Презентация PowerPoint</vt:lpstr>
      <vt:lpstr>Добро пожаловать на  Windows Camp // Labs</vt:lpstr>
      <vt:lpstr>Windows Camp</vt:lpstr>
      <vt:lpstr>7 лабораторных работ за один день</vt:lpstr>
      <vt:lpstr>Докладчики</vt:lpstr>
      <vt:lpstr>Темы лабораторных работ</vt:lpstr>
      <vt:lpstr>Инструкторы</vt:lpstr>
      <vt:lpstr>Как всё устроено</vt:lpstr>
      <vt:lpstr>Расписание</vt:lpstr>
      <vt:lpstr>Wi-Fi</vt:lpstr>
      <vt:lpstr>Приятной работы!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2015-08-17T14:45:29Z</dcterms:created>
  <dcterms:modified xsi:type="dcterms:W3CDTF">2015-10-28T06:35:58Z</dcterms:modified>
</cp:coreProperties>
</file>